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1pPr>
    <a:lvl2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2pPr>
    <a:lvl3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3pPr>
    <a:lvl4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4pPr>
    <a:lvl5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5pPr>
    <a:lvl6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6pPr>
    <a:lvl7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7pPr>
    <a:lvl8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8pPr>
    <a:lvl9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V>
        </a:tcBdr>
        <a:fill>
          <a:solidFill>
            <a:srgbClr val="375A7D"/>
          </a:solidFill>
        </a:fill>
      </a:tcStyle>
    </a:wholeTbl>
    <a:band2H>
      <a:tcTxStyle b="def" i="def"/>
      <a:tcStyle>
        <a:tcBdr/>
        <a:fill>
          <a:solidFill>
            <a:srgbClr val="3B7499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rgbClr val="53D5FD"/>
              </a:solidFill>
              <a:prstDash val="solid"/>
              <a:miter lim="400000"/>
            </a:ln>
          </a:right>
          <a:top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450000"/>
              <a:satOff val="-18071"/>
              <a:lumOff val="-14609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rgbClr val="53D5FD"/>
              </a:solidFill>
              <a:prstDash val="solid"/>
              <a:miter lim="400000"/>
            </a:ln>
          </a:top>
          <a:bottom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450000"/>
              <a:satOff val="-18071"/>
              <a:lumOff val="-14609"/>
            </a:scheme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53D5FD"/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450000"/>
              <a:satOff val="-18071"/>
              <a:lumOff val="-14609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venir Medium"/>
          <a:ea typeface="Avenir Medium"/>
          <a:cs typeface="Avenir Medium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381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A0A0A">
              <a:alpha val="92000"/>
            </a:srgbClr>
          </a:solidFill>
        </a:fill>
      </a:tcStyle>
    </a:band2H>
    <a:firstCol>
      <a:tcTxStyle b="off" i="off">
        <a:font>
          <a:latin typeface="Avenir Medium"/>
          <a:ea typeface="Avenir Medium"/>
          <a:cs typeface="Avenir Medium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635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381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Avenir Medium"/>
          <a:ea typeface="Avenir Medium"/>
          <a:cs typeface="Avenir Medium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635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Avenir Medium"/>
          <a:ea typeface="Avenir Medium"/>
          <a:cs typeface="Avenir Medium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635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EDFF">
              <a:alpha val="24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V>
        </a:tcBdr>
        <a:fill>
          <a:solidFill>
            <a:schemeClr val="accent2">
              <a:satOff val="-5186"/>
              <a:lumOff val="-12389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919C">
                  <a:alpha val="79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919C">
                  <a:alpha val="79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>
              <a:satOff val="-5186"/>
              <a:lumOff val="-28409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rnd">
              <a:solidFill>
                <a:srgbClr val="4F4F4F"/>
              </a:solidFill>
              <a:custDash>
                <a:ds d="100000" sp="200000"/>
              </a:custDash>
              <a:miter lim="400000"/>
            </a:ln>
          </a:top>
          <a:bottom>
            <a:ln w="25400" cap="rnd">
              <a:solidFill>
                <a:srgbClr val="4F4F4F"/>
              </a:solidFill>
              <a:custDash>
                <a:ds d="100000" sp="200000"/>
              </a:custDash>
              <a:miter lim="400000"/>
            </a:ln>
          </a:bottom>
          <a:insideH>
            <a:ln w="25400" cap="rnd">
              <a:solidFill>
                <a:srgbClr val="4F4F4F"/>
              </a:solidFill>
              <a:custDash>
                <a:ds d="1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6D6D6D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08080">
              <a:alpha val="32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41B00">
              <a:alpha val="80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D2600">
              <a:alpha val="80000"/>
            </a:srgbClr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4F4F4F"/>
              </a:solidFill>
              <a:prstDash val="solid"/>
              <a:miter lim="400000"/>
            </a:ln>
          </a:top>
          <a:bottom>
            <a:ln w="12700" cap="flat">
              <a:solidFill>
                <a:srgbClr val="4F4F4F"/>
              </a:solidFill>
              <a:prstDash val="solid"/>
              <a:miter lim="400000"/>
            </a:ln>
          </a:bottom>
          <a:insideH>
            <a:ln w="12700" cap="flat">
              <a:solidFill>
                <a:srgbClr val="4F4F4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B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4F4F4F"/>
              </a:solidFill>
              <a:prstDash val="solid"/>
              <a:miter lim="400000"/>
            </a:ln>
          </a:top>
          <a:bottom>
            <a:ln w="12700" cap="flat">
              <a:solidFill>
                <a:srgbClr val="4F4F4F"/>
              </a:solidFill>
              <a:prstDash val="solid"/>
              <a:miter lim="400000"/>
            </a:ln>
          </a:bottom>
          <a:insideH>
            <a:ln w="12700" cap="flat">
              <a:solidFill>
                <a:srgbClr val="4F4F4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797979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797979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797979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B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797979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797979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797979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797979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chemeClr val="accent2">
            <a:satOff val="44164"/>
            <a:lumOff val="14231"/>
          </a:schemeClr>
        </a:fontRef>
        <a:schemeClr val="accent2">
          <a:satOff val="44164"/>
          <a:lumOff val="14231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797979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7" name="Shape 13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31900" y="6032500"/>
            <a:ext cx="21907500" cy="3124200"/>
          </a:xfrm>
          <a:prstGeom prst="rect">
            <a:avLst/>
          </a:prstGeom>
        </p:spPr>
        <p:txBody>
          <a:bodyPr/>
          <a:lstStyle>
            <a:lvl1pPr>
              <a:defRPr spc="1375" sz="86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31900" y="4775200"/>
            <a:ext cx="21907500" cy="12446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cap="all" spc="512" sz="3200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1pPr>
            <a:lvl2pPr marL="0" indent="0">
              <a:spcBef>
                <a:spcPts val="0"/>
              </a:spcBef>
              <a:buClrTx/>
              <a:buSzTx/>
              <a:buNone/>
              <a:defRPr cap="all" spc="512" sz="3200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2pPr>
            <a:lvl3pPr marL="0" indent="0">
              <a:spcBef>
                <a:spcPts val="0"/>
              </a:spcBef>
              <a:buClrTx/>
              <a:buSzTx/>
              <a:buNone/>
              <a:defRPr cap="all" spc="512" sz="3200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3pPr>
            <a:lvl4pPr marL="0" indent="0">
              <a:spcBef>
                <a:spcPts val="0"/>
              </a:spcBef>
              <a:buClrTx/>
              <a:buSzTx/>
              <a:buNone/>
              <a:defRPr cap="all" spc="512" sz="3200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4pPr>
            <a:lvl5pPr marL="0" indent="0">
              <a:spcBef>
                <a:spcPts val="0"/>
              </a:spcBef>
              <a:buClrTx/>
              <a:buSzTx/>
              <a:buNone/>
              <a:defRPr cap="all" spc="512" sz="3200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Image"/>
          <p:cNvSpPr/>
          <p:nvPr>
            <p:ph type="pic" sz="half" idx="21"/>
          </p:nvPr>
        </p:nvSpPr>
        <p:spPr>
          <a:xfrm>
            <a:off x="11907501" y="5275274"/>
            <a:ext cx="12700001" cy="878113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94" name="143918632_1620x1622.jpeg"/>
          <p:cNvSpPr/>
          <p:nvPr>
            <p:ph type="pic" idx="22"/>
          </p:nvPr>
        </p:nvSpPr>
        <p:spPr>
          <a:xfrm>
            <a:off x="12192000" y="-2387600"/>
            <a:ext cx="12192000" cy="1220705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95" name="1181212560_3973x2235.jpg"/>
          <p:cNvSpPr/>
          <p:nvPr>
            <p:ph type="pic" idx="23"/>
          </p:nvPr>
        </p:nvSpPr>
        <p:spPr>
          <a:xfrm>
            <a:off x="-254000" y="-4025900"/>
            <a:ext cx="33642300" cy="1892538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9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–Johnny Appleseed"/>
          <p:cNvSpPr txBox="1"/>
          <p:nvPr>
            <p:ph type="body" sz="quarter" idx="21"/>
          </p:nvPr>
        </p:nvSpPr>
        <p:spPr>
          <a:xfrm>
            <a:off x="2374900" y="8991600"/>
            <a:ext cx="19621500" cy="6604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cap="all" spc="512" sz="3200">
                <a:solidFill>
                  <a:schemeClr val="accent2">
                    <a:satOff val="44164"/>
                    <a:lumOff val="14231"/>
                  </a:schemeClr>
                </a:solidFill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104" name="“Type a quote here.”"/>
          <p:cNvSpPr txBox="1"/>
          <p:nvPr>
            <p:ph type="body" sz="quarter" idx="22"/>
          </p:nvPr>
        </p:nvSpPr>
        <p:spPr>
          <a:xfrm>
            <a:off x="2374900" y="5999360"/>
            <a:ext cx="19621500" cy="96520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10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–Johnny Appleseed"/>
          <p:cNvSpPr txBox="1"/>
          <p:nvPr>
            <p:ph type="body" sz="quarter" idx="21"/>
          </p:nvPr>
        </p:nvSpPr>
        <p:spPr>
          <a:xfrm>
            <a:off x="2374900" y="4165600"/>
            <a:ext cx="19621500" cy="6604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cap="all" spc="512" sz="3200">
                <a:solidFill>
                  <a:schemeClr val="accent2">
                    <a:satOff val="44164"/>
                    <a:lumOff val="14231"/>
                  </a:schemeClr>
                </a:solidFill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113" name="“Type a quote here.”"/>
          <p:cNvSpPr txBox="1"/>
          <p:nvPr>
            <p:ph type="body" sz="quarter" idx="22"/>
          </p:nvPr>
        </p:nvSpPr>
        <p:spPr>
          <a:xfrm>
            <a:off x="2374900" y="1917700"/>
            <a:ext cx="19621500" cy="9652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114" name="Image"/>
          <p:cNvSpPr/>
          <p:nvPr>
            <p:ph type="pic" idx="23"/>
          </p:nvPr>
        </p:nvSpPr>
        <p:spPr>
          <a:xfrm>
            <a:off x="-76200" y="3950692"/>
            <a:ext cx="24536400" cy="1336319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1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Image"/>
          <p:cNvSpPr/>
          <p:nvPr>
            <p:ph type="pic" idx="21"/>
          </p:nvPr>
        </p:nvSpPr>
        <p:spPr>
          <a:xfrm>
            <a:off x="0" y="-1587500"/>
            <a:ext cx="24383997" cy="1685979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0" y="-1587500"/>
            <a:ext cx="24383997" cy="1685979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31900" y="1409700"/>
            <a:ext cx="21907500" cy="2057400"/>
          </a:xfrm>
          <a:prstGeom prst="rect">
            <a:avLst/>
          </a:prstGeom>
        </p:spPr>
        <p:txBody>
          <a:bodyPr/>
          <a:lstStyle>
            <a:lvl1pPr>
              <a:defRPr spc="1375" sz="8600"/>
            </a:lvl1pPr>
          </a:lstStyle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31900" y="698500"/>
            <a:ext cx="21907500" cy="711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cap="all" spc="512" sz="3200">
                <a:latin typeface="Avenir Book"/>
                <a:ea typeface="Avenir Book"/>
                <a:cs typeface="Avenir Book"/>
                <a:sym typeface="Avenir Book"/>
              </a:defRPr>
            </a:lvl1pPr>
            <a:lvl2pPr marL="0" indent="0">
              <a:spcBef>
                <a:spcPts val="0"/>
              </a:spcBef>
              <a:buClrTx/>
              <a:buSzTx/>
              <a:buNone/>
              <a:defRPr cap="all" spc="512" sz="3200">
                <a:latin typeface="Avenir Book"/>
                <a:ea typeface="Avenir Book"/>
                <a:cs typeface="Avenir Book"/>
                <a:sym typeface="Avenir Book"/>
              </a:defRPr>
            </a:lvl2pPr>
            <a:lvl3pPr marL="0" indent="0">
              <a:spcBef>
                <a:spcPts val="0"/>
              </a:spcBef>
              <a:buClrTx/>
              <a:buSzTx/>
              <a:buNone/>
              <a:defRPr cap="all" spc="512" sz="3200">
                <a:latin typeface="Avenir Book"/>
                <a:ea typeface="Avenir Book"/>
                <a:cs typeface="Avenir Book"/>
                <a:sym typeface="Avenir Book"/>
              </a:defRPr>
            </a:lvl3pPr>
            <a:lvl4pPr marL="0" indent="0">
              <a:spcBef>
                <a:spcPts val="0"/>
              </a:spcBef>
              <a:buClrTx/>
              <a:buSzTx/>
              <a:buNone/>
              <a:defRPr cap="all" spc="512" sz="3200">
                <a:latin typeface="Avenir Book"/>
                <a:ea typeface="Avenir Book"/>
                <a:cs typeface="Avenir Book"/>
                <a:sym typeface="Avenir Book"/>
              </a:defRPr>
            </a:lvl4pPr>
            <a:lvl5pPr marL="0" indent="0">
              <a:spcBef>
                <a:spcPts val="0"/>
              </a:spcBef>
              <a:buClrTx/>
              <a:buSzTx/>
              <a:buNone/>
              <a:defRPr cap="all" spc="512" sz="3200">
                <a:latin typeface="Avenir Book"/>
                <a:ea typeface="Avenir Book"/>
                <a:cs typeface="Avenir Book"/>
                <a:sym typeface="Avenir Book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Image"/>
          <p:cNvSpPr/>
          <p:nvPr>
            <p:ph type="pic" idx="21"/>
          </p:nvPr>
        </p:nvSpPr>
        <p:spPr>
          <a:xfrm>
            <a:off x="0" y="2680692"/>
            <a:ext cx="24434800" cy="1330786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1" name="Title Text"/>
          <p:cNvSpPr txBox="1"/>
          <p:nvPr>
            <p:ph type="title"/>
          </p:nvPr>
        </p:nvSpPr>
        <p:spPr>
          <a:xfrm>
            <a:off x="1231900" y="1409700"/>
            <a:ext cx="21907500" cy="2057400"/>
          </a:xfrm>
          <a:prstGeom prst="rect">
            <a:avLst/>
          </a:prstGeom>
        </p:spPr>
        <p:txBody>
          <a:bodyPr/>
          <a:lstStyle>
            <a:lvl1pPr>
              <a:defRPr spc="1375" sz="8600"/>
            </a:lvl1pPr>
          </a:lstStyle>
          <a:p>
            <a:pPr/>
            <a:r>
              <a:t>Title Text</a:t>
            </a:r>
          </a:p>
        </p:txBody>
      </p:sp>
      <p:sp>
        <p:nvSpPr>
          <p:cNvPr id="32" name="Body Level One…"/>
          <p:cNvSpPr txBox="1"/>
          <p:nvPr>
            <p:ph type="body" sz="quarter" idx="1"/>
          </p:nvPr>
        </p:nvSpPr>
        <p:spPr>
          <a:xfrm>
            <a:off x="1231900" y="698500"/>
            <a:ext cx="21907500" cy="711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cap="all" spc="512" sz="3200">
                <a:latin typeface="Avenir Book"/>
                <a:ea typeface="Avenir Book"/>
                <a:cs typeface="Avenir Book"/>
                <a:sym typeface="Avenir Book"/>
              </a:defRPr>
            </a:lvl1pPr>
            <a:lvl2pPr marL="0" indent="0">
              <a:spcBef>
                <a:spcPts val="0"/>
              </a:spcBef>
              <a:buClrTx/>
              <a:buSzTx/>
              <a:buNone/>
              <a:defRPr cap="all" spc="512" sz="3200">
                <a:latin typeface="Avenir Book"/>
                <a:ea typeface="Avenir Book"/>
                <a:cs typeface="Avenir Book"/>
                <a:sym typeface="Avenir Book"/>
              </a:defRPr>
            </a:lvl2pPr>
            <a:lvl3pPr marL="0" indent="0">
              <a:spcBef>
                <a:spcPts val="0"/>
              </a:spcBef>
              <a:buClrTx/>
              <a:buSzTx/>
              <a:buNone/>
              <a:defRPr cap="all" spc="512" sz="3200">
                <a:latin typeface="Avenir Book"/>
                <a:ea typeface="Avenir Book"/>
                <a:cs typeface="Avenir Book"/>
                <a:sym typeface="Avenir Book"/>
              </a:defRPr>
            </a:lvl3pPr>
            <a:lvl4pPr marL="0" indent="0">
              <a:spcBef>
                <a:spcPts val="0"/>
              </a:spcBef>
              <a:buClrTx/>
              <a:buSzTx/>
              <a:buNone/>
              <a:defRPr cap="all" spc="512" sz="3200">
                <a:latin typeface="Avenir Book"/>
                <a:ea typeface="Avenir Book"/>
                <a:cs typeface="Avenir Book"/>
                <a:sym typeface="Avenir Book"/>
              </a:defRPr>
            </a:lvl4pPr>
            <a:lvl5pPr marL="0" indent="0">
              <a:spcBef>
                <a:spcPts val="0"/>
              </a:spcBef>
              <a:buClrTx/>
              <a:buSzTx/>
              <a:buNone/>
              <a:defRPr cap="all" spc="512" sz="3200">
                <a:latin typeface="Avenir Book"/>
                <a:ea typeface="Avenir Book"/>
                <a:cs typeface="Avenir Book"/>
                <a:sym typeface="Avenir Book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/>
          <p:nvPr>
            <p:ph type="title"/>
          </p:nvPr>
        </p:nvSpPr>
        <p:spPr>
          <a:xfrm>
            <a:off x="1231900" y="5295900"/>
            <a:ext cx="21907500" cy="3124200"/>
          </a:xfrm>
          <a:prstGeom prst="rect">
            <a:avLst/>
          </a:prstGeom>
        </p:spPr>
        <p:txBody>
          <a:bodyPr anchor="ctr"/>
          <a:lstStyle>
            <a:lvl1pPr>
              <a:defRPr spc="1375" sz="8600"/>
            </a:lvl1pPr>
          </a:lstStyle>
          <a:p>
            <a:pPr/>
            <a:r>
              <a:t>Title Text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Image"/>
          <p:cNvSpPr/>
          <p:nvPr>
            <p:ph type="pic" idx="21"/>
          </p:nvPr>
        </p:nvSpPr>
        <p:spPr>
          <a:xfrm>
            <a:off x="11299229" y="-38100"/>
            <a:ext cx="13756503" cy="1377348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49" name="Title Text"/>
          <p:cNvSpPr txBox="1"/>
          <p:nvPr>
            <p:ph type="title"/>
          </p:nvPr>
        </p:nvSpPr>
        <p:spPr>
          <a:xfrm>
            <a:off x="1028700" y="6057900"/>
            <a:ext cx="10147300" cy="4191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0" name="Body Level One…"/>
          <p:cNvSpPr txBox="1"/>
          <p:nvPr>
            <p:ph type="body" sz="quarter" idx="1"/>
          </p:nvPr>
        </p:nvSpPr>
        <p:spPr>
          <a:xfrm>
            <a:off x="1028700" y="4813300"/>
            <a:ext cx="10147300" cy="12446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cap="all" spc="512" sz="3200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1pPr>
            <a:lvl2pPr marL="0" indent="0">
              <a:spcBef>
                <a:spcPts val="0"/>
              </a:spcBef>
              <a:buClrTx/>
              <a:buSzTx/>
              <a:buNone/>
              <a:defRPr cap="all" spc="512" sz="3200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2pPr>
            <a:lvl3pPr marL="0" indent="0">
              <a:spcBef>
                <a:spcPts val="0"/>
              </a:spcBef>
              <a:buClrTx/>
              <a:buSzTx/>
              <a:buNone/>
              <a:defRPr cap="all" spc="512" sz="3200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3pPr>
            <a:lvl4pPr marL="0" indent="0">
              <a:spcBef>
                <a:spcPts val="0"/>
              </a:spcBef>
              <a:buClrTx/>
              <a:buSzTx/>
              <a:buNone/>
              <a:defRPr cap="all" spc="512" sz="3200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4pPr>
            <a:lvl5pPr marL="0" indent="0">
              <a:spcBef>
                <a:spcPts val="0"/>
              </a:spcBef>
              <a:buClrTx/>
              <a:buSzTx/>
              <a:buNone/>
              <a:defRPr cap="all" spc="512" sz="3200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Image"/>
          <p:cNvSpPr/>
          <p:nvPr>
            <p:ph type="pic" idx="21"/>
          </p:nvPr>
        </p:nvSpPr>
        <p:spPr>
          <a:xfrm>
            <a:off x="11303000" y="-38100"/>
            <a:ext cx="13756502" cy="1377348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76" name="Title Text"/>
          <p:cNvSpPr txBox="1"/>
          <p:nvPr>
            <p:ph type="title"/>
          </p:nvPr>
        </p:nvSpPr>
        <p:spPr>
          <a:xfrm>
            <a:off x="1244600" y="863600"/>
            <a:ext cx="9525000" cy="26035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7" name="Body Level One…"/>
          <p:cNvSpPr txBox="1"/>
          <p:nvPr>
            <p:ph type="body" sz="half" idx="1"/>
          </p:nvPr>
        </p:nvSpPr>
        <p:spPr>
          <a:xfrm>
            <a:off x="1244600" y="3962400"/>
            <a:ext cx="9525000" cy="8521700"/>
          </a:xfrm>
          <a:prstGeom prst="rect">
            <a:avLst/>
          </a:prstGeom>
        </p:spPr>
        <p:txBody>
          <a:bodyPr/>
          <a:lstStyle>
            <a:lvl1pPr marL="546100" indent="-546100">
              <a:spcBef>
                <a:spcPts val="4500"/>
              </a:spcBef>
              <a:defRPr sz="4200"/>
            </a:lvl1pPr>
            <a:lvl2pPr marL="1092200" indent="-546100">
              <a:spcBef>
                <a:spcPts val="4500"/>
              </a:spcBef>
              <a:defRPr sz="4200"/>
            </a:lvl2pPr>
            <a:lvl3pPr marL="1638300" indent="-546100">
              <a:spcBef>
                <a:spcPts val="4500"/>
              </a:spcBef>
              <a:defRPr sz="4200"/>
            </a:lvl3pPr>
            <a:lvl4pPr marL="2184400" indent="-546100">
              <a:spcBef>
                <a:spcPts val="4500"/>
              </a:spcBef>
              <a:defRPr sz="4200"/>
            </a:lvl4pPr>
            <a:lvl5pPr marL="2730500" indent="-546100">
              <a:spcBef>
                <a:spcPts val="4500"/>
              </a:spcBef>
              <a:defRPr sz="4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Body Level One…"/>
          <p:cNvSpPr txBox="1"/>
          <p:nvPr>
            <p:ph type="body" idx="1"/>
          </p:nvPr>
        </p:nvSpPr>
        <p:spPr>
          <a:xfrm>
            <a:off x="1231900" y="2133600"/>
            <a:ext cx="21907500" cy="94488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231900" y="863600"/>
            <a:ext cx="21907500" cy="2006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1231900" y="2844800"/>
            <a:ext cx="21907500" cy="944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950793" y="13049250"/>
            <a:ext cx="431293" cy="5207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ctr">
            <a:spAutoFit/>
          </a:bodyPr>
          <a:lstStyle>
            <a:lvl1pPr>
              <a:defRPr sz="2400"/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xmlns:p14="http://schemas.microsoft.com/office/powerpoint/2010/main" spd="med" advClick="1"/>
  <p:txStyles>
    <p:titleStyle>
      <a:lvl1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992" strike="noStrike" sz="6200" u="none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1pPr>
      <a:lvl2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992" strike="noStrike" sz="6200" u="none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2pPr>
      <a:lvl3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992" strike="noStrike" sz="6200" u="none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3pPr>
      <a:lvl4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992" strike="noStrike" sz="6200" u="none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4pPr>
      <a:lvl5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992" strike="noStrike" sz="6200" u="none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5pPr>
      <a:lvl6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992" strike="noStrike" sz="6200" u="none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6pPr>
      <a:lvl7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992" strike="noStrike" sz="6200" u="none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7pPr>
      <a:lvl8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992" strike="noStrike" sz="6200" u="none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8pPr>
      <a:lvl9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992" strike="noStrike" sz="6200" u="none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9pPr>
    </p:titleStyle>
    <p:bodyStyle>
      <a:lvl1pPr marL="63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b="0" baseline="0" cap="none" i="0" spc="0" strike="noStrike" sz="5000" u="none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1pPr>
      <a:lvl2pPr marL="127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b="0" baseline="0" cap="none" i="0" spc="0" strike="noStrike" sz="5000" u="none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2pPr>
      <a:lvl3pPr marL="190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b="0" baseline="0" cap="none" i="0" spc="0" strike="noStrike" sz="5000" u="none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3pPr>
      <a:lvl4pPr marL="254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b="0" baseline="0" cap="none" i="0" spc="0" strike="noStrike" sz="5000" u="none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4pPr>
      <a:lvl5pPr marL="317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b="0" baseline="0" cap="none" i="0" spc="0" strike="noStrike" sz="5000" u="none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5pPr>
      <a:lvl6pPr marL="381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b="0" baseline="0" cap="none" i="0" spc="0" strike="noStrike" sz="5000" u="none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6pPr>
      <a:lvl7pPr marL="444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b="0" baseline="0" cap="none" i="0" spc="0" strike="noStrike" sz="5000" u="none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7pPr>
      <a:lvl8pPr marL="508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b="0" baseline="0" cap="none" i="0" spc="0" strike="noStrike" sz="5000" u="none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8pPr>
      <a:lvl9pPr marL="571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b="0" baseline="0" cap="none" i="0" spc="0" strike="noStrike" sz="5000" u="none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9pPr>
    </p:bodyStyle>
    <p:other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1pPr>
      <a:lvl2pPr marL="0" marR="0" indent="228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2pPr>
      <a:lvl3pPr marL="0" marR="0" indent="457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3pPr>
      <a:lvl4pPr marL="0" marR="0" indent="685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4pPr>
      <a:lvl5pPr marL="0" marR="0" indent="914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5pPr>
      <a:lvl6pPr marL="0" marR="0" indent="11430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6pPr>
      <a:lvl7pPr marL="0" marR="0" indent="1371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7pPr>
      <a:lvl8pPr marL="0" marR="0" indent="1600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8pPr>
      <a:lvl9pPr marL="0" marR="0" indent="1828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陪我走过春夏秋冬…"/>
          <p:cNvSpPr txBox="1"/>
          <p:nvPr>
            <p:ph type="ctrTitle"/>
          </p:nvPr>
        </p:nvSpPr>
        <p:spPr>
          <a:xfrm>
            <a:off x="-308052" y="8421820"/>
            <a:ext cx="23417511" cy="5074784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20000"/>
              </a:lnSpc>
              <a:defRPr spc="2304" sz="14400">
                <a:latin typeface="Arial Black"/>
                <a:ea typeface="Arial Black"/>
                <a:cs typeface="Arial Black"/>
                <a:sym typeface="Arial Black"/>
              </a:defRPr>
            </a:pPr>
            <a:r>
              <a:t>陪我走过春夏秋冬</a:t>
            </a:r>
          </a:p>
          <a:p>
            <a:pPr algn="ctr">
              <a:lnSpc>
                <a:spcPct val="120000"/>
              </a:lnSpc>
              <a:defRPr spc="1167" sz="7300">
                <a:latin typeface="Avenir Next Condensed Heavy"/>
                <a:ea typeface="Avenir Next Condensed Heavy"/>
                <a:cs typeface="Avenir Next Condensed Heavy"/>
                <a:sym typeface="Avenir Next Condensed Heavy"/>
              </a:defRPr>
            </a:pPr>
            <a:r>
              <a:t>You Walk With Me All Seasons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祢說會陪我走過春夏秋冬…"/>
          <p:cNvSpPr txBox="1"/>
          <p:nvPr>
            <p:ph type="ctrTitle"/>
          </p:nvPr>
        </p:nvSpPr>
        <p:spPr>
          <a:xfrm>
            <a:off x="28705" y="910051"/>
            <a:ext cx="24326590" cy="5186077"/>
          </a:xfrm>
          <a:prstGeom prst="rect">
            <a:avLst/>
          </a:prstGeom>
          <a:effectLst>
            <a:outerShdw sx="100000" sy="100000" kx="0" ky="0" algn="b" rotWithShape="0" blurRad="50800" dist="63500" dir="2700000">
              <a:srgbClr val="000000">
                <a:alpha val="50000"/>
              </a:srgbClr>
            </a:outerShdw>
          </a:effectLst>
        </p:spPr>
        <p:txBody>
          <a:bodyPr anchor="ctr"/>
          <a:lstStyle/>
          <a:p>
            <a:pPr algn="ctr">
              <a:defRPr b="1" spc="1856" sz="11600">
                <a:latin typeface="Avenir Next Condensed Regular"/>
                <a:ea typeface="Avenir Next Condensed Regular"/>
                <a:cs typeface="Avenir Next Condensed Regular"/>
                <a:sym typeface="Avenir Next Condensed Regular"/>
              </a:defRPr>
            </a:pPr>
            <a:r>
              <a:t>祢說會陪我走過春夏秋冬</a:t>
            </a:r>
          </a:p>
          <a:p>
            <a:pPr algn="ctr">
              <a:defRPr b="1" spc="1856" sz="11600">
                <a:latin typeface="Avenir Next Condensed Regular"/>
                <a:ea typeface="Avenir Next Condensed Regular"/>
                <a:cs typeface="Avenir Next Condensed Regular"/>
                <a:sym typeface="Avenir Next Condensed Regular"/>
              </a:defRPr>
            </a:pPr>
            <a:r>
              <a:t> 疼我引導我,保護我</a:t>
            </a:r>
          </a:p>
        </p:txBody>
      </p:sp>
      <p:sp>
        <p:nvSpPr>
          <p:cNvPr id="174" name="You Walk With Me 3/6"/>
          <p:cNvSpPr txBox="1"/>
          <p:nvPr/>
        </p:nvSpPr>
        <p:spPr>
          <a:xfrm>
            <a:off x="16340022" y="12731750"/>
            <a:ext cx="7587190" cy="749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700">
                <a:latin typeface="Avenir Heavy"/>
                <a:ea typeface="Avenir Heavy"/>
                <a:cs typeface="Avenir Heavy"/>
                <a:sym typeface="Avenir Heavy"/>
              </a:defRPr>
            </a:lvl1pPr>
          </a:lstStyle>
          <a:p>
            <a:pPr/>
            <a:r>
              <a:t>You Walk With Me 3/6</a:t>
            </a:r>
          </a:p>
        </p:txBody>
      </p:sp>
      <p:sp>
        <p:nvSpPr>
          <p:cNvPr id="175" name="I know You'll walk with me through all of my days,…"/>
          <p:cNvSpPr txBox="1"/>
          <p:nvPr/>
        </p:nvSpPr>
        <p:spPr>
          <a:xfrm>
            <a:off x="1585939" y="11124515"/>
            <a:ext cx="20229273" cy="15265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63500" dir="27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lnSpc>
                <a:spcPct val="120000"/>
              </a:lnSpc>
              <a:defRPr cap="all" spc="816" sz="5100">
                <a:latin typeface="蘋果儷中黑"/>
                <a:ea typeface="蘋果儷中黑"/>
                <a:cs typeface="蘋果儷中黑"/>
                <a:sym typeface="蘋果儷中黑"/>
              </a:defRPr>
            </a:pPr>
            <a:r>
              <a:t>I know You'll walk with me through all of my days,</a:t>
            </a:r>
          </a:p>
          <a:p>
            <a:pPr>
              <a:lnSpc>
                <a:spcPct val="120000"/>
              </a:lnSpc>
              <a:defRPr cap="all" spc="816" sz="5100">
                <a:latin typeface="蘋果儷中黑"/>
                <a:ea typeface="蘋果儷中黑"/>
                <a:cs typeface="蘋果儷中黑"/>
                <a:sym typeface="蘋果儷中黑"/>
              </a:defRPr>
            </a:pPr>
            <a:r>
              <a:t> Loving and guiding, shielding me!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倚靠耶和華的人什麼也不怕…"/>
          <p:cNvSpPr txBox="1"/>
          <p:nvPr>
            <p:ph type="ctrTitle"/>
          </p:nvPr>
        </p:nvSpPr>
        <p:spPr>
          <a:xfrm>
            <a:off x="483244" y="371824"/>
            <a:ext cx="23417512" cy="5373561"/>
          </a:xfrm>
          <a:prstGeom prst="rect">
            <a:avLst/>
          </a:prstGeom>
          <a:effectLst>
            <a:outerShdw sx="100000" sy="100000" kx="0" ky="0" algn="b" rotWithShape="0" blurRad="50800" dist="63500" dir="2700000">
              <a:srgbClr val="000000">
                <a:alpha val="50000"/>
              </a:srgbClr>
            </a:outerShdw>
          </a:effectLst>
        </p:spPr>
        <p:txBody>
          <a:bodyPr anchor="ctr"/>
          <a:lstStyle/>
          <a:p>
            <a:pPr algn="ctr">
              <a:defRPr b="1" spc="1856" sz="11600">
                <a:latin typeface="Avenir Next Condensed Regular"/>
                <a:ea typeface="Avenir Next Condensed Regular"/>
                <a:cs typeface="Avenir Next Condensed Regular"/>
                <a:sym typeface="Avenir Next Condensed Regular"/>
              </a:defRPr>
            </a:pPr>
            <a:r>
              <a:t>倚靠耶和華的人什麼也不怕</a:t>
            </a:r>
          </a:p>
          <a:p>
            <a:pPr algn="ctr">
              <a:defRPr b="1" spc="1856" sz="11600">
                <a:latin typeface="Avenir Next Condensed Regular"/>
                <a:ea typeface="Avenir Next Condensed Regular"/>
                <a:cs typeface="Avenir Next Condensed Regular"/>
                <a:sym typeface="Avenir Next Condensed Regular"/>
              </a:defRPr>
            </a:pPr>
            <a:r>
              <a:t> 倚靠耶和華 一個不撇下</a:t>
            </a:r>
          </a:p>
        </p:txBody>
      </p:sp>
      <p:sp>
        <p:nvSpPr>
          <p:cNvPr id="178" name="You Walk With Me 4/6"/>
          <p:cNvSpPr txBox="1"/>
          <p:nvPr/>
        </p:nvSpPr>
        <p:spPr>
          <a:xfrm>
            <a:off x="16340022" y="12731750"/>
            <a:ext cx="7587190" cy="749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700">
                <a:latin typeface="Avenir Heavy"/>
                <a:ea typeface="Avenir Heavy"/>
                <a:cs typeface="Avenir Heavy"/>
                <a:sym typeface="Avenir Heavy"/>
              </a:defRPr>
            </a:lvl1pPr>
          </a:lstStyle>
          <a:p>
            <a:pPr/>
            <a:r>
              <a:t>You Walk With Me 4/6</a:t>
            </a:r>
          </a:p>
        </p:txBody>
      </p:sp>
      <p:sp>
        <p:nvSpPr>
          <p:cNvPr id="179" name="Yes, those who trust in Him, they need not be afraid;…"/>
          <p:cNvSpPr txBox="1"/>
          <p:nvPr/>
        </p:nvSpPr>
        <p:spPr>
          <a:xfrm>
            <a:off x="1564902" y="11030910"/>
            <a:ext cx="20458558" cy="15265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63500" dir="27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lnSpc>
                <a:spcPct val="120000"/>
              </a:lnSpc>
              <a:defRPr cap="all" spc="816" sz="5100">
                <a:latin typeface="蘋果儷中黑"/>
                <a:ea typeface="蘋果儷中黑"/>
                <a:cs typeface="蘋果儷中黑"/>
                <a:sym typeface="蘋果儷中黑"/>
              </a:defRPr>
            </a:pPr>
            <a:r>
              <a:t>Yes, those who trust in Him, they need not be afraid;</a:t>
            </a:r>
          </a:p>
          <a:p>
            <a:pPr>
              <a:lnSpc>
                <a:spcPct val="120000"/>
              </a:lnSpc>
              <a:defRPr cap="all" spc="816" sz="5100">
                <a:latin typeface="蘋果儷中黑"/>
                <a:ea typeface="蘋果儷中黑"/>
                <a:cs typeface="蘋果儷中黑"/>
                <a:sym typeface="蘋果儷中黑"/>
              </a:defRPr>
            </a:pPr>
            <a:r>
              <a:t> Those trusting in Him He won't cast away!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祢總不撇下我,永遠不離開我…"/>
          <p:cNvSpPr txBox="1"/>
          <p:nvPr>
            <p:ph type="ctrTitle"/>
          </p:nvPr>
        </p:nvSpPr>
        <p:spPr>
          <a:xfrm>
            <a:off x="136570" y="442028"/>
            <a:ext cx="23417511" cy="5153352"/>
          </a:xfrm>
          <a:prstGeom prst="rect">
            <a:avLst/>
          </a:prstGeom>
          <a:effectLst>
            <a:outerShdw sx="100000" sy="100000" kx="0" ky="0" algn="b" rotWithShape="0" blurRad="50800" dist="63500" dir="2700000">
              <a:srgbClr val="000000">
                <a:alpha val="50000"/>
              </a:srgbClr>
            </a:outerShdw>
          </a:effectLst>
        </p:spPr>
        <p:txBody>
          <a:bodyPr anchor="ctr"/>
          <a:lstStyle/>
          <a:p>
            <a:pPr algn="ctr">
              <a:defRPr b="1" spc="1856" sz="11600">
                <a:latin typeface="Avenir Next Condensed Regular"/>
                <a:ea typeface="Avenir Next Condensed Regular"/>
                <a:cs typeface="Avenir Next Condensed Regular"/>
                <a:sym typeface="Avenir Next Condensed Regular"/>
              </a:defRPr>
            </a:pPr>
            <a:r>
              <a:t>祢總不撇下我,永遠不離開我</a:t>
            </a:r>
          </a:p>
          <a:p>
            <a:pPr algn="ctr">
              <a:defRPr b="1" spc="1856" sz="11600">
                <a:latin typeface="Avenir Next Condensed Regular"/>
                <a:ea typeface="Avenir Next Condensed Regular"/>
                <a:cs typeface="Avenir Next Condensed Regular"/>
                <a:sym typeface="Avenir Next Condensed Regular"/>
              </a:defRPr>
            </a:pPr>
            <a:r>
              <a:t> 晨昏夜晚陪我度過</a:t>
            </a:r>
          </a:p>
        </p:txBody>
      </p:sp>
      <p:sp>
        <p:nvSpPr>
          <p:cNvPr id="182" name="You Walk With Me 5/6"/>
          <p:cNvSpPr txBox="1"/>
          <p:nvPr/>
        </p:nvSpPr>
        <p:spPr>
          <a:xfrm>
            <a:off x="16340022" y="12750799"/>
            <a:ext cx="7587190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500">
                <a:latin typeface="Avenir Heavy"/>
                <a:ea typeface="Avenir Heavy"/>
                <a:cs typeface="Avenir Heavy"/>
                <a:sym typeface="Avenir Heavy"/>
              </a:defRPr>
            </a:lvl1pPr>
          </a:lstStyle>
          <a:p>
            <a:pPr/>
            <a:r>
              <a:t>You Walk With Me 5/6</a:t>
            </a:r>
          </a:p>
        </p:txBody>
      </p:sp>
      <p:sp>
        <p:nvSpPr>
          <p:cNvPr id="183" name="I know You'll always be Walking that path with me…"/>
          <p:cNvSpPr txBox="1"/>
          <p:nvPr/>
        </p:nvSpPr>
        <p:spPr>
          <a:xfrm>
            <a:off x="1941192" y="10586288"/>
            <a:ext cx="19808267" cy="15265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63500" dir="27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lnSpc>
                <a:spcPct val="120000"/>
              </a:lnSpc>
              <a:defRPr cap="all" spc="816" sz="5100">
                <a:latin typeface="蘋果儷中黑"/>
                <a:ea typeface="蘋果儷中黑"/>
                <a:cs typeface="蘋果儷中黑"/>
                <a:sym typeface="蘋果儷中黑"/>
              </a:defRPr>
            </a:pPr>
            <a:r>
              <a:t>I know You'll always be Walking that path with me</a:t>
            </a:r>
          </a:p>
          <a:p>
            <a:pPr>
              <a:lnSpc>
                <a:spcPct val="120000"/>
              </a:lnSpc>
              <a:defRPr cap="all" spc="816" sz="5100">
                <a:latin typeface="蘋果儷中黑"/>
                <a:ea typeface="蘋果儷中黑"/>
                <a:cs typeface="蘋果儷中黑"/>
                <a:sym typeface="蘋果儷中黑"/>
              </a:defRPr>
            </a:pPr>
            <a:r>
              <a:t> Both day and night, till the journey's done.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我的日子如何,祢的恩典更多…"/>
          <p:cNvSpPr txBox="1"/>
          <p:nvPr>
            <p:ph type="ctrTitle"/>
          </p:nvPr>
        </p:nvSpPr>
        <p:spPr>
          <a:xfrm>
            <a:off x="323779" y="793045"/>
            <a:ext cx="23417511" cy="5223830"/>
          </a:xfrm>
          <a:prstGeom prst="rect">
            <a:avLst/>
          </a:prstGeom>
          <a:effectLst>
            <a:outerShdw sx="100000" sy="100000" kx="0" ky="0" algn="b" rotWithShape="0" blurRad="50800" dist="63500" dir="2700000">
              <a:srgbClr val="000000">
                <a:alpha val="50000"/>
              </a:srgbClr>
            </a:outerShdw>
          </a:effectLst>
        </p:spPr>
        <p:txBody>
          <a:bodyPr anchor="ctr"/>
          <a:lstStyle/>
          <a:p>
            <a:pPr algn="ctr">
              <a:defRPr b="1" spc="1856" sz="11600">
                <a:latin typeface="Avenir Next Condensed Regular"/>
                <a:ea typeface="Avenir Next Condensed Regular"/>
                <a:cs typeface="Avenir Next Condensed Regular"/>
                <a:sym typeface="Avenir Next Condensed Regular"/>
              </a:defRPr>
            </a:pPr>
            <a:r>
              <a:t>我的日子如何,祢的恩典更多</a:t>
            </a:r>
          </a:p>
          <a:p>
            <a:pPr algn="ctr">
              <a:defRPr b="1" spc="1856" sz="11600">
                <a:latin typeface="Avenir Next Condensed Regular"/>
                <a:ea typeface="Avenir Next Condensed Regular"/>
                <a:cs typeface="Avenir Next Condensed Regular"/>
                <a:sym typeface="Avenir Next Condensed Regular"/>
              </a:defRPr>
            </a:pPr>
            <a:r>
              <a:t> 在這一切事上靠祢勝過 </a:t>
            </a:r>
          </a:p>
        </p:txBody>
      </p:sp>
      <p:sp>
        <p:nvSpPr>
          <p:cNvPr id="186" name="You Walk With Me 6/6"/>
          <p:cNvSpPr txBox="1"/>
          <p:nvPr/>
        </p:nvSpPr>
        <p:spPr>
          <a:xfrm>
            <a:off x="16340022" y="12763499"/>
            <a:ext cx="7587190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400">
                <a:latin typeface="Avenir Heavy"/>
                <a:ea typeface="Avenir Heavy"/>
                <a:cs typeface="Avenir Heavy"/>
                <a:sym typeface="Avenir Heavy"/>
              </a:defRPr>
            </a:lvl1pPr>
          </a:lstStyle>
          <a:p>
            <a:pPr/>
            <a:r>
              <a:t>You Walk With Me 6/6</a:t>
            </a:r>
          </a:p>
        </p:txBody>
      </p:sp>
      <p:sp>
        <p:nvSpPr>
          <p:cNvPr id="187" name="The most exhausting days Cannot exhaust Your grace;…"/>
          <p:cNvSpPr txBox="1"/>
          <p:nvPr/>
        </p:nvSpPr>
        <p:spPr>
          <a:xfrm>
            <a:off x="1757724" y="11147916"/>
            <a:ext cx="20868552" cy="15265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63500" dir="27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lnSpc>
                <a:spcPct val="120000"/>
              </a:lnSpc>
              <a:defRPr cap="all" spc="816" sz="5100">
                <a:latin typeface="蘋果儷中黑"/>
                <a:ea typeface="蘋果儷中黑"/>
                <a:cs typeface="蘋果儷中黑"/>
                <a:sym typeface="蘋果儷中黑"/>
              </a:defRPr>
            </a:pPr>
            <a:r>
              <a:t>The most exhausting days Cannot exhaust Your grace;</a:t>
            </a:r>
          </a:p>
          <a:p>
            <a:pPr>
              <a:lnSpc>
                <a:spcPct val="120000"/>
              </a:lnSpc>
              <a:defRPr cap="all" spc="816" sz="5100">
                <a:latin typeface="蘋果儷中黑"/>
                <a:ea typeface="蘋果儷中黑"/>
                <a:cs typeface="蘋果儷中黑"/>
                <a:sym typeface="蘋果儷中黑"/>
              </a:defRPr>
            </a:pPr>
            <a:r>
              <a:t> By trusting in You I overcome!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祢總不撇下我,永遠不離開我…"/>
          <p:cNvSpPr txBox="1"/>
          <p:nvPr>
            <p:ph type="ctrTitle"/>
          </p:nvPr>
        </p:nvSpPr>
        <p:spPr>
          <a:xfrm>
            <a:off x="136570" y="442028"/>
            <a:ext cx="23417511" cy="5153352"/>
          </a:xfrm>
          <a:prstGeom prst="rect">
            <a:avLst/>
          </a:prstGeom>
          <a:effectLst>
            <a:outerShdw sx="100000" sy="100000" kx="0" ky="0" algn="b" rotWithShape="0" blurRad="50800" dist="63500" dir="2700000">
              <a:srgbClr val="000000">
                <a:alpha val="50000"/>
              </a:srgbClr>
            </a:outerShdw>
          </a:effectLst>
        </p:spPr>
        <p:txBody>
          <a:bodyPr anchor="ctr"/>
          <a:lstStyle/>
          <a:p>
            <a:pPr algn="ctr">
              <a:defRPr b="1" spc="1856" sz="11600">
                <a:latin typeface="Avenir Next Condensed Regular"/>
                <a:ea typeface="Avenir Next Condensed Regular"/>
                <a:cs typeface="Avenir Next Condensed Regular"/>
                <a:sym typeface="Avenir Next Condensed Regular"/>
              </a:defRPr>
            </a:pPr>
            <a:r>
              <a:t>祢總不撇下我,永遠不離開我</a:t>
            </a:r>
          </a:p>
          <a:p>
            <a:pPr algn="ctr">
              <a:defRPr b="1" spc="1856" sz="11600">
                <a:latin typeface="Avenir Next Condensed Regular"/>
                <a:ea typeface="Avenir Next Condensed Regular"/>
                <a:cs typeface="Avenir Next Condensed Regular"/>
                <a:sym typeface="Avenir Next Condensed Regular"/>
              </a:defRPr>
            </a:pPr>
            <a:r>
              <a:t> 晨昏夜晚陪我度過</a:t>
            </a:r>
          </a:p>
        </p:txBody>
      </p:sp>
      <p:sp>
        <p:nvSpPr>
          <p:cNvPr id="190" name="You Walk With Me 5/6"/>
          <p:cNvSpPr txBox="1"/>
          <p:nvPr/>
        </p:nvSpPr>
        <p:spPr>
          <a:xfrm>
            <a:off x="16340022" y="12750799"/>
            <a:ext cx="7587190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500">
                <a:latin typeface="Avenir Heavy"/>
                <a:ea typeface="Avenir Heavy"/>
                <a:cs typeface="Avenir Heavy"/>
                <a:sym typeface="Avenir Heavy"/>
              </a:defRPr>
            </a:lvl1pPr>
          </a:lstStyle>
          <a:p>
            <a:pPr/>
            <a:r>
              <a:t>You Walk With Me 5/6</a:t>
            </a:r>
          </a:p>
        </p:txBody>
      </p:sp>
      <p:sp>
        <p:nvSpPr>
          <p:cNvPr id="191" name="I know You'll always be Walking that path with me…"/>
          <p:cNvSpPr txBox="1"/>
          <p:nvPr/>
        </p:nvSpPr>
        <p:spPr>
          <a:xfrm>
            <a:off x="1941192" y="10586288"/>
            <a:ext cx="19808267" cy="15265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63500" dir="27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lnSpc>
                <a:spcPct val="120000"/>
              </a:lnSpc>
              <a:defRPr cap="all" spc="816" sz="5100">
                <a:latin typeface="蘋果儷中黑"/>
                <a:ea typeface="蘋果儷中黑"/>
                <a:cs typeface="蘋果儷中黑"/>
                <a:sym typeface="蘋果儷中黑"/>
              </a:defRPr>
            </a:pPr>
            <a:r>
              <a:t>I know You'll always be Walking that path with me</a:t>
            </a:r>
          </a:p>
          <a:p>
            <a:pPr>
              <a:lnSpc>
                <a:spcPct val="120000"/>
              </a:lnSpc>
              <a:defRPr cap="all" spc="816" sz="5100">
                <a:latin typeface="蘋果儷中黑"/>
                <a:ea typeface="蘋果儷中黑"/>
                <a:cs typeface="蘋果儷中黑"/>
                <a:sym typeface="蘋果儷中黑"/>
              </a:defRPr>
            </a:pPr>
            <a:r>
              <a:t> Both day and night, till the journey's done.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我的日子如何,祢的恩典更多…"/>
          <p:cNvSpPr txBox="1"/>
          <p:nvPr>
            <p:ph type="ctrTitle"/>
          </p:nvPr>
        </p:nvSpPr>
        <p:spPr>
          <a:xfrm>
            <a:off x="323779" y="793045"/>
            <a:ext cx="23417511" cy="5223830"/>
          </a:xfrm>
          <a:prstGeom prst="rect">
            <a:avLst/>
          </a:prstGeom>
          <a:effectLst>
            <a:outerShdw sx="100000" sy="100000" kx="0" ky="0" algn="b" rotWithShape="0" blurRad="50800" dist="63500" dir="2700000">
              <a:srgbClr val="000000">
                <a:alpha val="50000"/>
              </a:srgbClr>
            </a:outerShdw>
          </a:effectLst>
        </p:spPr>
        <p:txBody>
          <a:bodyPr anchor="ctr"/>
          <a:lstStyle/>
          <a:p>
            <a:pPr algn="ctr">
              <a:defRPr b="1" spc="1856" sz="11600">
                <a:latin typeface="Avenir Next Condensed Regular"/>
                <a:ea typeface="Avenir Next Condensed Regular"/>
                <a:cs typeface="Avenir Next Condensed Regular"/>
                <a:sym typeface="Avenir Next Condensed Regular"/>
              </a:defRPr>
            </a:pPr>
            <a:r>
              <a:t>我的日子如何,祢的恩典更多</a:t>
            </a:r>
          </a:p>
          <a:p>
            <a:pPr algn="ctr">
              <a:defRPr b="1" spc="1856" sz="11600">
                <a:latin typeface="Avenir Next Condensed Regular"/>
                <a:ea typeface="Avenir Next Condensed Regular"/>
                <a:cs typeface="Avenir Next Condensed Regular"/>
                <a:sym typeface="Avenir Next Condensed Regular"/>
              </a:defRPr>
            </a:pPr>
            <a:r>
              <a:t> 在這一切事上靠祢勝過 </a:t>
            </a:r>
          </a:p>
        </p:txBody>
      </p:sp>
      <p:sp>
        <p:nvSpPr>
          <p:cNvPr id="194" name="You Walk With Me 6/6"/>
          <p:cNvSpPr txBox="1"/>
          <p:nvPr/>
        </p:nvSpPr>
        <p:spPr>
          <a:xfrm>
            <a:off x="16340022" y="12763499"/>
            <a:ext cx="7587190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400">
                <a:latin typeface="Avenir Heavy"/>
                <a:ea typeface="Avenir Heavy"/>
                <a:cs typeface="Avenir Heavy"/>
                <a:sym typeface="Avenir Heavy"/>
              </a:defRPr>
            </a:lvl1pPr>
          </a:lstStyle>
          <a:p>
            <a:pPr/>
            <a:r>
              <a:t>You Walk With Me 6/6</a:t>
            </a:r>
          </a:p>
        </p:txBody>
      </p:sp>
      <p:sp>
        <p:nvSpPr>
          <p:cNvPr id="195" name="The most exhausting days Cannot exhaust Your grace;…"/>
          <p:cNvSpPr txBox="1"/>
          <p:nvPr/>
        </p:nvSpPr>
        <p:spPr>
          <a:xfrm>
            <a:off x="1757724" y="11147916"/>
            <a:ext cx="20868552" cy="15265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63500" dir="27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lnSpc>
                <a:spcPct val="120000"/>
              </a:lnSpc>
              <a:defRPr cap="all" spc="816" sz="5100">
                <a:latin typeface="蘋果儷中黑"/>
                <a:ea typeface="蘋果儷中黑"/>
                <a:cs typeface="蘋果儷中黑"/>
                <a:sym typeface="蘋果儷中黑"/>
              </a:defRPr>
            </a:pPr>
            <a:r>
              <a:t>The most exhausting days Cannot exhaust Your grace;</a:t>
            </a:r>
          </a:p>
          <a:p>
            <a:pPr>
              <a:lnSpc>
                <a:spcPct val="120000"/>
              </a:lnSpc>
              <a:defRPr cap="all" spc="816" sz="5100">
                <a:latin typeface="蘋果儷中黑"/>
                <a:ea typeface="蘋果儷中黑"/>
                <a:cs typeface="蘋果儷中黑"/>
                <a:sym typeface="蘋果儷中黑"/>
              </a:defRPr>
            </a:pPr>
            <a:r>
              <a:t> By trusting in You I overcome!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祢說會陪我走過春夏秋冬…"/>
          <p:cNvSpPr txBox="1"/>
          <p:nvPr>
            <p:ph type="ctrTitle"/>
          </p:nvPr>
        </p:nvSpPr>
        <p:spPr>
          <a:xfrm>
            <a:off x="28705" y="910051"/>
            <a:ext cx="24326590" cy="5186077"/>
          </a:xfrm>
          <a:prstGeom prst="rect">
            <a:avLst/>
          </a:prstGeom>
          <a:effectLst>
            <a:outerShdw sx="100000" sy="100000" kx="0" ky="0" algn="b" rotWithShape="0" blurRad="50800" dist="63500" dir="2700000">
              <a:srgbClr val="000000">
                <a:alpha val="50000"/>
              </a:srgbClr>
            </a:outerShdw>
          </a:effectLst>
        </p:spPr>
        <p:txBody>
          <a:bodyPr anchor="ctr"/>
          <a:lstStyle/>
          <a:p>
            <a:pPr algn="ctr">
              <a:defRPr b="1" spc="1856" sz="11600">
                <a:latin typeface="Avenir Next Condensed Regular"/>
                <a:ea typeface="Avenir Next Condensed Regular"/>
                <a:cs typeface="Avenir Next Condensed Regular"/>
                <a:sym typeface="Avenir Next Condensed Regular"/>
              </a:defRPr>
            </a:pPr>
            <a:r>
              <a:t>祢說會陪我走過春夏秋冬</a:t>
            </a:r>
          </a:p>
          <a:p>
            <a:pPr algn="ctr">
              <a:defRPr b="1" spc="1856" sz="11600">
                <a:latin typeface="Avenir Next Condensed Regular"/>
                <a:ea typeface="Avenir Next Condensed Regular"/>
                <a:cs typeface="Avenir Next Condensed Regular"/>
                <a:sym typeface="Avenir Next Condensed Regular"/>
              </a:defRPr>
            </a:pPr>
            <a:r>
              <a:t> 疼我引導我,保護我</a:t>
            </a:r>
          </a:p>
        </p:txBody>
      </p:sp>
      <p:sp>
        <p:nvSpPr>
          <p:cNvPr id="198" name="You Walk With Me 3/6"/>
          <p:cNvSpPr txBox="1"/>
          <p:nvPr/>
        </p:nvSpPr>
        <p:spPr>
          <a:xfrm>
            <a:off x="16340022" y="12731750"/>
            <a:ext cx="7587190" cy="749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700">
                <a:latin typeface="Avenir Heavy"/>
                <a:ea typeface="Avenir Heavy"/>
                <a:cs typeface="Avenir Heavy"/>
                <a:sym typeface="Avenir Heavy"/>
              </a:defRPr>
            </a:lvl1pPr>
          </a:lstStyle>
          <a:p>
            <a:pPr/>
            <a:r>
              <a:t>You Walk With Me 3/6</a:t>
            </a:r>
          </a:p>
        </p:txBody>
      </p:sp>
      <p:sp>
        <p:nvSpPr>
          <p:cNvPr id="199" name="I know You'll walk with me through all of my days,…"/>
          <p:cNvSpPr txBox="1"/>
          <p:nvPr/>
        </p:nvSpPr>
        <p:spPr>
          <a:xfrm>
            <a:off x="1585939" y="11124515"/>
            <a:ext cx="20229273" cy="15265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63500" dir="27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lnSpc>
                <a:spcPct val="120000"/>
              </a:lnSpc>
              <a:defRPr cap="all" spc="816" sz="5100">
                <a:latin typeface="蘋果儷中黑"/>
                <a:ea typeface="蘋果儷中黑"/>
                <a:cs typeface="蘋果儷中黑"/>
                <a:sym typeface="蘋果儷中黑"/>
              </a:defRPr>
            </a:pPr>
            <a:r>
              <a:t>I know You'll walk with me through all of my days,</a:t>
            </a:r>
          </a:p>
          <a:p>
            <a:pPr>
              <a:lnSpc>
                <a:spcPct val="120000"/>
              </a:lnSpc>
              <a:defRPr cap="all" spc="816" sz="5100">
                <a:latin typeface="蘋果儷中黑"/>
                <a:ea typeface="蘋果儷中黑"/>
                <a:cs typeface="蘋果儷中黑"/>
                <a:sym typeface="蘋果儷中黑"/>
              </a:defRPr>
            </a:pPr>
            <a:r>
              <a:t> Loving and guiding, shielding me!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倚靠耶和華的人什麼也不怕…"/>
          <p:cNvSpPr txBox="1"/>
          <p:nvPr>
            <p:ph type="ctrTitle"/>
          </p:nvPr>
        </p:nvSpPr>
        <p:spPr>
          <a:xfrm>
            <a:off x="483244" y="371824"/>
            <a:ext cx="23417512" cy="5373561"/>
          </a:xfrm>
          <a:prstGeom prst="rect">
            <a:avLst/>
          </a:prstGeom>
          <a:effectLst>
            <a:outerShdw sx="100000" sy="100000" kx="0" ky="0" algn="b" rotWithShape="0" blurRad="50800" dist="63500" dir="2700000">
              <a:srgbClr val="000000">
                <a:alpha val="50000"/>
              </a:srgbClr>
            </a:outerShdw>
          </a:effectLst>
        </p:spPr>
        <p:txBody>
          <a:bodyPr anchor="ctr"/>
          <a:lstStyle/>
          <a:p>
            <a:pPr algn="ctr">
              <a:defRPr b="1" spc="1856" sz="11600">
                <a:latin typeface="Avenir Next Condensed Regular"/>
                <a:ea typeface="Avenir Next Condensed Regular"/>
                <a:cs typeface="Avenir Next Condensed Regular"/>
                <a:sym typeface="Avenir Next Condensed Regular"/>
              </a:defRPr>
            </a:pPr>
            <a:r>
              <a:t>倚靠耶和華的人什麼也不怕</a:t>
            </a:r>
          </a:p>
          <a:p>
            <a:pPr algn="ctr">
              <a:defRPr b="1" spc="1856" sz="11600">
                <a:latin typeface="Avenir Next Condensed Regular"/>
                <a:ea typeface="Avenir Next Condensed Regular"/>
                <a:cs typeface="Avenir Next Condensed Regular"/>
                <a:sym typeface="Avenir Next Condensed Regular"/>
              </a:defRPr>
            </a:pPr>
            <a:r>
              <a:t> 倚靠耶和華 一個不撇下</a:t>
            </a:r>
          </a:p>
        </p:txBody>
      </p:sp>
      <p:sp>
        <p:nvSpPr>
          <p:cNvPr id="202" name="You Walk With Me 4/6"/>
          <p:cNvSpPr txBox="1"/>
          <p:nvPr/>
        </p:nvSpPr>
        <p:spPr>
          <a:xfrm>
            <a:off x="16340022" y="12731750"/>
            <a:ext cx="7587190" cy="749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700">
                <a:latin typeface="Avenir Heavy"/>
                <a:ea typeface="Avenir Heavy"/>
                <a:cs typeface="Avenir Heavy"/>
                <a:sym typeface="Avenir Heavy"/>
              </a:defRPr>
            </a:lvl1pPr>
          </a:lstStyle>
          <a:p>
            <a:pPr/>
            <a:r>
              <a:t>You Walk With Me 4/6</a:t>
            </a:r>
          </a:p>
        </p:txBody>
      </p:sp>
      <p:sp>
        <p:nvSpPr>
          <p:cNvPr id="203" name="Yes, those who trust in Him, they need not be afraid;…"/>
          <p:cNvSpPr txBox="1"/>
          <p:nvPr/>
        </p:nvSpPr>
        <p:spPr>
          <a:xfrm>
            <a:off x="1564902" y="11030910"/>
            <a:ext cx="20458558" cy="15265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63500" dir="27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lnSpc>
                <a:spcPct val="120000"/>
              </a:lnSpc>
              <a:defRPr cap="all" spc="816" sz="5100">
                <a:latin typeface="蘋果儷中黑"/>
                <a:ea typeface="蘋果儷中黑"/>
                <a:cs typeface="蘋果儷中黑"/>
                <a:sym typeface="蘋果儷中黑"/>
              </a:defRPr>
            </a:pPr>
            <a:r>
              <a:t>Yes, those who trust in Him, they need not be afraid;</a:t>
            </a:r>
          </a:p>
          <a:p>
            <a:pPr>
              <a:lnSpc>
                <a:spcPct val="120000"/>
              </a:lnSpc>
              <a:defRPr cap="all" spc="816" sz="5100">
                <a:latin typeface="蘋果儷中黑"/>
                <a:ea typeface="蘋果儷中黑"/>
                <a:cs typeface="蘋果儷中黑"/>
                <a:sym typeface="蘋果儷中黑"/>
              </a:defRPr>
            </a:pPr>
            <a:r>
              <a:t> Those trusting in Him He won't cast away!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祢說會陪我走過春夏秋冬…"/>
          <p:cNvSpPr txBox="1"/>
          <p:nvPr>
            <p:ph type="ctrTitle"/>
          </p:nvPr>
        </p:nvSpPr>
        <p:spPr>
          <a:xfrm>
            <a:off x="28705" y="910051"/>
            <a:ext cx="24326590" cy="5186077"/>
          </a:xfrm>
          <a:prstGeom prst="rect">
            <a:avLst/>
          </a:prstGeom>
          <a:effectLst>
            <a:outerShdw sx="100000" sy="100000" kx="0" ky="0" algn="b" rotWithShape="0" blurRad="50800" dist="63500" dir="2700000">
              <a:srgbClr val="000000">
                <a:alpha val="50000"/>
              </a:srgbClr>
            </a:outerShdw>
          </a:effectLst>
        </p:spPr>
        <p:txBody>
          <a:bodyPr anchor="ctr"/>
          <a:lstStyle/>
          <a:p>
            <a:pPr algn="ctr">
              <a:defRPr b="1" spc="1856" sz="11600">
                <a:latin typeface="Avenir Next Condensed Regular"/>
                <a:ea typeface="Avenir Next Condensed Regular"/>
                <a:cs typeface="Avenir Next Condensed Regular"/>
                <a:sym typeface="Avenir Next Condensed Regular"/>
              </a:defRPr>
            </a:pPr>
            <a:r>
              <a:t>祢說會陪我走過春夏秋冬</a:t>
            </a:r>
          </a:p>
          <a:p>
            <a:pPr algn="ctr">
              <a:defRPr b="1" spc="1856" sz="11600">
                <a:latin typeface="Avenir Next Condensed Regular"/>
                <a:ea typeface="Avenir Next Condensed Regular"/>
                <a:cs typeface="Avenir Next Condensed Regular"/>
                <a:sym typeface="Avenir Next Condensed Regular"/>
              </a:defRPr>
            </a:pPr>
            <a:r>
              <a:t> 倚靠耶和華 一個不撇下</a:t>
            </a:r>
          </a:p>
        </p:txBody>
      </p:sp>
      <p:sp>
        <p:nvSpPr>
          <p:cNvPr id="206" name="You Walk With Me 3/6"/>
          <p:cNvSpPr txBox="1"/>
          <p:nvPr/>
        </p:nvSpPr>
        <p:spPr>
          <a:xfrm>
            <a:off x="16340022" y="12731750"/>
            <a:ext cx="7587190" cy="749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700">
                <a:latin typeface="Avenir Heavy"/>
                <a:ea typeface="Avenir Heavy"/>
                <a:cs typeface="Avenir Heavy"/>
                <a:sym typeface="Avenir Heavy"/>
              </a:defRPr>
            </a:lvl1pPr>
          </a:lstStyle>
          <a:p>
            <a:pPr/>
            <a:r>
              <a:t>You Walk With Me 3/6</a:t>
            </a:r>
          </a:p>
        </p:txBody>
      </p:sp>
      <p:sp>
        <p:nvSpPr>
          <p:cNvPr id="207" name="I know You'll walk with me through all of my days,…"/>
          <p:cNvSpPr txBox="1"/>
          <p:nvPr/>
        </p:nvSpPr>
        <p:spPr>
          <a:xfrm>
            <a:off x="1585939" y="11124515"/>
            <a:ext cx="20229273" cy="15265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63500" dir="27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lnSpc>
                <a:spcPct val="120000"/>
              </a:lnSpc>
              <a:defRPr cap="all" spc="816" sz="5100">
                <a:latin typeface="蘋果儷中黑"/>
                <a:ea typeface="蘋果儷中黑"/>
                <a:cs typeface="蘋果儷中黑"/>
                <a:sym typeface="蘋果儷中黑"/>
              </a:defRPr>
            </a:pPr>
            <a:r>
              <a:t>I know You'll walk with me through all of my days,</a:t>
            </a:r>
          </a:p>
          <a:p>
            <a:pPr>
              <a:lnSpc>
                <a:spcPct val="120000"/>
              </a:lnSpc>
              <a:defRPr cap="all" spc="816" sz="5100">
                <a:latin typeface="蘋果儷中黑"/>
                <a:ea typeface="蘋果儷中黑"/>
                <a:cs typeface="蘋果儷中黑"/>
                <a:sym typeface="蘋果儷中黑"/>
              </a:defRPr>
            </a:pPr>
            <a:r>
              <a:t> Loving and guiding, shielding me!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風風雨雨的時候,才知道祢的溫柔…"/>
          <p:cNvSpPr txBox="1"/>
          <p:nvPr>
            <p:ph type="ctrTitle"/>
          </p:nvPr>
        </p:nvSpPr>
        <p:spPr>
          <a:xfrm>
            <a:off x="569946" y="769644"/>
            <a:ext cx="23244108" cy="4551047"/>
          </a:xfrm>
          <a:prstGeom prst="rect">
            <a:avLst/>
          </a:prstGeom>
          <a:effectLst>
            <a:outerShdw sx="100000" sy="100000" kx="0" ky="0" algn="b" rotWithShape="0" blurRad="50800" dist="63500" dir="2700000">
              <a:srgbClr val="0D0102">
                <a:alpha val="50000"/>
              </a:srgbClr>
            </a:outerShdw>
          </a:effectLst>
        </p:spPr>
        <p:txBody>
          <a:bodyPr anchor="ctr"/>
          <a:lstStyle/>
          <a:p>
            <a:pPr algn="ctr">
              <a:defRPr b="1" spc="1679" sz="10500">
                <a:latin typeface="Avenir Next Condensed Regular"/>
                <a:ea typeface="Avenir Next Condensed Regular"/>
                <a:cs typeface="Avenir Next Condensed Regular"/>
                <a:sym typeface="Avenir Next Condensed Regular"/>
              </a:defRPr>
            </a:pPr>
            <a:r>
              <a:t>風風雨雨的時候,才知道祢的溫柔</a:t>
            </a:r>
          </a:p>
          <a:p>
            <a:pPr algn="ctr">
              <a:defRPr b="1" spc="1679" sz="10500">
                <a:latin typeface="Avenir Next Condensed Regular"/>
                <a:ea typeface="Avenir Next Condensed Regular"/>
                <a:cs typeface="Avenir Next Condensed Regular"/>
                <a:sym typeface="Avenir Next Condensed Regular"/>
              </a:defRPr>
            </a:pPr>
            <a:r>
              <a:t> 多年前幾年後,仍然相信祢恩手</a:t>
            </a:r>
          </a:p>
        </p:txBody>
      </p:sp>
      <p:sp>
        <p:nvSpPr>
          <p:cNvPr id="142" name="You Walk With Me 1/6"/>
          <p:cNvSpPr txBox="1"/>
          <p:nvPr/>
        </p:nvSpPr>
        <p:spPr>
          <a:xfrm>
            <a:off x="16340022" y="12763499"/>
            <a:ext cx="7587190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400">
                <a:latin typeface="Avenir Heavy"/>
                <a:ea typeface="Avenir Heavy"/>
                <a:cs typeface="Avenir Heavy"/>
                <a:sym typeface="Avenir Heavy"/>
              </a:defRPr>
            </a:lvl1pPr>
          </a:lstStyle>
          <a:p>
            <a:pPr/>
            <a:r>
              <a:t>You Walk With Me 1/6</a:t>
            </a:r>
          </a:p>
        </p:txBody>
      </p:sp>
      <p:sp>
        <p:nvSpPr>
          <p:cNvPr id="143" name="It's through times of wind and rain That I learn…"/>
          <p:cNvSpPr txBox="1"/>
          <p:nvPr/>
        </p:nvSpPr>
        <p:spPr>
          <a:xfrm>
            <a:off x="3040868" y="10575918"/>
            <a:ext cx="18302263" cy="196850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63500" dir="27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cap="all" spc="783" sz="4900">
                <a:latin typeface="蘋果儷中黑"/>
                <a:ea typeface="蘋果儷中黑"/>
                <a:cs typeface="蘋果儷中黑"/>
                <a:sym typeface="蘋果儷中黑"/>
              </a:defRPr>
            </a:pPr>
            <a:r>
              <a:t>It's through times of wind and rain That I learn </a:t>
            </a:r>
          </a:p>
          <a:p>
            <a:pPr>
              <a:defRPr cap="all" spc="783" sz="4900">
                <a:latin typeface="蘋果儷中黑"/>
                <a:ea typeface="蘋果儷中黑"/>
                <a:cs typeface="蘋果儷中黑"/>
                <a:sym typeface="蘋果儷中黑"/>
              </a:defRPr>
            </a:pPr>
            <a:r>
              <a:t>Your gentle touch; Every time, come what may, </a:t>
            </a:r>
          </a:p>
          <a:p>
            <a:pPr>
              <a:defRPr cap="all" spc="783" sz="4900">
                <a:latin typeface="蘋果儷中黑"/>
                <a:ea typeface="蘋果儷中黑"/>
                <a:cs typeface="蘋果儷中黑"/>
                <a:sym typeface="蘋果儷中黑"/>
              </a:defRPr>
            </a:pPr>
            <a:r>
              <a:t>In Your grace I'll place my trust.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一年年的長大,一次次的切慕…"/>
          <p:cNvSpPr txBox="1"/>
          <p:nvPr>
            <p:ph type="ctrTitle"/>
          </p:nvPr>
        </p:nvSpPr>
        <p:spPr>
          <a:xfrm>
            <a:off x="-184282" y="371824"/>
            <a:ext cx="24424948" cy="5222185"/>
          </a:xfrm>
          <a:prstGeom prst="rect">
            <a:avLst/>
          </a:prstGeom>
          <a:effectLst>
            <a:outerShdw sx="100000" sy="100000" kx="0" ky="0" algn="b" rotWithShape="0" blurRad="50800" dist="63500" dir="2700000">
              <a:srgbClr val="000000">
                <a:alpha val="50000"/>
              </a:srgbClr>
            </a:outerShdw>
          </a:effectLst>
        </p:spPr>
        <p:txBody>
          <a:bodyPr anchor="ctr"/>
          <a:lstStyle/>
          <a:p>
            <a:pPr algn="ctr">
              <a:defRPr b="1" spc="1856" sz="11600">
                <a:latin typeface="Avenir Next Condensed Regular"/>
                <a:ea typeface="Avenir Next Condensed Regular"/>
                <a:cs typeface="Avenir Next Condensed Regular"/>
                <a:sym typeface="Avenir Next Condensed Regular"/>
              </a:defRPr>
            </a:pPr>
            <a:r>
              <a:t>一年年的長大,一次次的切慕</a:t>
            </a:r>
          </a:p>
          <a:p>
            <a:pPr algn="ctr">
              <a:defRPr b="1" spc="1856" sz="11600">
                <a:latin typeface="Avenir Next Condensed Regular"/>
                <a:ea typeface="Avenir Next Condensed Regular"/>
                <a:cs typeface="Avenir Next Condensed Regular"/>
                <a:sym typeface="Avenir Next Condensed Regular"/>
              </a:defRPr>
            </a:pPr>
            <a:r>
              <a:t> 祢都陪我安慰我,憐憫我</a:t>
            </a:r>
          </a:p>
        </p:txBody>
      </p:sp>
      <p:sp>
        <p:nvSpPr>
          <p:cNvPr id="146" name="You Walk With Me 2/6"/>
          <p:cNvSpPr txBox="1"/>
          <p:nvPr/>
        </p:nvSpPr>
        <p:spPr>
          <a:xfrm>
            <a:off x="16340022" y="12744450"/>
            <a:ext cx="7587190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600">
                <a:latin typeface="Avenir Heavy"/>
                <a:ea typeface="Avenir Heavy"/>
                <a:cs typeface="Avenir Heavy"/>
                <a:sym typeface="Avenir Heavy"/>
              </a:defRPr>
            </a:lvl1pPr>
          </a:lstStyle>
          <a:p>
            <a:pPr/>
            <a:r>
              <a:t>You Walk With Me 2/6</a:t>
            </a:r>
          </a:p>
        </p:txBody>
      </p:sp>
      <p:sp>
        <p:nvSpPr>
          <p:cNvPr id="147" name="Every year I travel through, Always I'll seek after You;…"/>
          <p:cNvSpPr txBox="1"/>
          <p:nvPr/>
        </p:nvSpPr>
        <p:spPr>
          <a:xfrm>
            <a:off x="1521962" y="10773497"/>
            <a:ext cx="21340077" cy="15265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63500" dir="27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lnSpc>
                <a:spcPct val="120000"/>
              </a:lnSpc>
              <a:defRPr cap="all" spc="816" sz="5100">
                <a:latin typeface="蘋果儷中黑"/>
                <a:ea typeface="蘋果儷中黑"/>
                <a:cs typeface="蘋果儷中黑"/>
                <a:sym typeface="蘋果儷中黑"/>
              </a:defRPr>
            </a:pPr>
            <a:r>
              <a:t>Every year I travel through, Always I'll seek after You;</a:t>
            </a:r>
          </a:p>
          <a:p>
            <a:pPr>
              <a:lnSpc>
                <a:spcPct val="120000"/>
              </a:lnSpc>
              <a:defRPr cap="all" spc="816" sz="5100">
                <a:latin typeface="蘋果儷中黑"/>
                <a:ea typeface="蘋果儷中黑"/>
                <a:cs typeface="蘋果儷中黑"/>
                <a:sym typeface="蘋果儷中黑"/>
              </a:defRPr>
            </a:pPr>
            <a:r>
              <a:t> Comforting and gracious, You Walk with me!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祢說會陪我走過春夏秋冬…"/>
          <p:cNvSpPr txBox="1"/>
          <p:nvPr>
            <p:ph type="ctrTitle"/>
          </p:nvPr>
        </p:nvSpPr>
        <p:spPr>
          <a:xfrm>
            <a:off x="28705" y="910051"/>
            <a:ext cx="24326590" cy="5186077"/>
          </a:xfrm>
          <a:prstGeom prst="rect">
            <a:avLst/>
          </a:prstGeom>
          <a:effectLst>
            <a:outerShdw sx="100000" sy="100000" kx="0" ky="0" algn="b" rotWithShape="0" blurRad="50800" dist="63500" dir="2700000">
              <a:srgbClr val="000000">
                <a:alpha val="50000"/>
              </a:srgbClr>
            </a:outerShdw>
          </a:effectLst>
        </p:spPr>
        <p:txBody>
          <a:bodyPr anchor="ctr"/>
          <a:lstStyle/>
          <a:p>
            <a:pPr algn="ctr">
              <a:defRPr b="1" spc="1856" sz="11600">
                <a:latin typeface="Avenir Next Condensed Regular"/>
                <a:ea typeface="Avenir Next Condensed Regular"/>
                <a:cs typeface="Avenir Next Condensed Regular"/>
                <a:sym typeface="Avenir Next Condensed Regular"/>
              </a:defRPr>
            </a:pPr>
            <a:r>
              <a:t>祢說會陪我走過春夏秋冬</a:t>
            </a:r>
          </a:p>
          <a:p>
            <a:pPr algn="ctr">
              <a:defRPr b="1" spc="1856" sz="11600">
                <a:latin typeface="Avenir Next Condensed Regular"/>
                <a:ea typeface="Avenir Next Condensed Regular"/>
                <a:cs typeface="Avenir Next Condensed Regular"/>
                <a:sym typeface="Avenir Next Condensed Regular"/>
              </a:defRPr>
            </a:pPr>
            <a:r>
              <a:t> 疼我引導我,保護我</a:t>
            </a:r>
          </a:p>
        </p:txBody>
      </p:sp>
      <p:sp>
        <p:nvSpPr>
          <p:cNvPr id="150" name="You Walk With Me 3/6"/>
          <p:cNvSpPr txBox="1"/>
          <p:nvPr/>
        </p:nvSpPr>
        <p:spPr>
          <a:xfrm>
            <a:off x="16340022" y="12731750"/>
            <a:ext cx="7587190" cy="749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700">
                <a:latin typeface="Avenir Heavy"/>
                <a:ea typeface="Avenir Heavy"/>
                <a:cs typeface="Avenir Heavy"/>
                <a:sym typeface="Avenir Heavy"/>
              </a:defRPr>
            </a:lvl1pPr>
          </a:lstStyle>
          <a:p>
            <a:pPr/>
            <a:r>
              <a:t>You Walk With Me 3/6</a:t>
            </a:r>
          </a:p>
        </p:txBody>
      </p:sp>
      <p:sp>
        <p:nvSpPr>
          <p:cNvPr id="151" name="I know You'll walk with me through all of my days,…"/>
          <p:cNvSpPr txBox="1"/>
          <p:nvPr/>
        </p:nvSpPr>
        <p:spPr>
          <a:xfrm>
            <a:off x="1585939" y="11124515"/>
            <a:ext cx="20229273" cy="15265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63500" dir="27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lnSpc>
                <a:spcPct val="120000"/>
              </a:lnSpc>
              <a:defRPr cap="all" spc="816" sz="5100">
                <a:latin typeface="蘋果儷中黑"/>
                <a:ea typeface="蘋果儷中黑"/>
                <a:cs typeface="蘋果儷中黑"/>
                <a:sym typeface="蘋果儷中黑"/>
              </a:defRPr>
            </a:pPr>
            <a:r>
              <a:t>I know You'll walk with me through all of my days,</a:t>
            </a:r>
          </a:p>
          <a:p>
            <a:pPr>
              <a:lnSpc>
                <a:spcPct val="120000"/>
              </a:lnSpc>
              <a:defRPr cap="all" spc="816" sz="5100">
                <a:latin typeface="蘋果儷中黑"/>
                <a:ea typeface="蘋果儷中黑"/>
                <a:cs typeface="蘋果儷中黑"/>
                <a:sym typeface="蘋果儷中黑"/>
              </a:defRPr>
            </a:pPr>
            <a:r>
              <a:t> Loving and guiding, shielding me!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倚靠耶和華的人什麼也不怕…"/>
          <p:cNvSpPr txBox="1"/>
          <p:nvPr>
            <p:ph type="ctrTitle"/>
          </p:nvPr>
        </p:nvSpPr>
        <p:spPr>
          <a:xfrm>
            <a:off x="483244" y="371824"/>
            <a:ext cx="23417512" cy="5373561"/>
          </a:xfrm>
          <a:prstGeom prst="rect">
            <a:avLst/>
          </a:prstGeom>
          <a:effectLst>
            <a:outerShdw sx="100000" sy="100000" kx="0" ky="0" algn="b" rotWithShape="0" blurRad="50800" dist="63500" dir="2700000">
              <a:srgbClr val="000000">
                <a:alpha val="50000"/>
              </a:srgbClr>
            </a:outerShdw>
          </a:effectLst>
        </p:spPr>
        <p:txBody>
          <a:bodyPr anchor="ctr"/>
          <a:lstStyle/>
          <a:p>
            <a:pPr algn="ctr">
              <a:defRPr b="1" spc="1856" sz="11600">
                <a:latin typeface="Avenir Next Condensed Regular"/>
                <a:ea typeface="Avenir Next Condensed Regular"/>
                <a:cs typeface="Avenir Next Condensed Regular"/>
                <a:sym typeface="Avenir Next Condensed Regular"/>
              </a:defRPr>
            </a:pPr>
            <a:r>
              <a:t>倚靠耶和華的人什麼也不怕</a:t>
            </a:r>
          </a:p>
          <a:p>
            <a:pPr algn="ctr">
              <a:defRPr b="1" spc="1856" sz="11600">
                <a:latin typeface="Avenir Next Condensed Regular"/>
                <a:ea typeface="Avenir Next Condensed Regular"/>
                <a:cs typeface="Avenir Next Condensed Regular"/>
                <a:sym typeface="Avenir Next Condensed Regular"/>
              </a:defRPr>
            </a:pPr>
            <a:r>
              <a:t> 倚靠耶和華 一個不撇下</a:t>
            </a:r>
          </a:p>
        </p:txBody>
      </p:sp>
      <p:sp>
        <p:nvSpPr>
          <p:cNvPr id="154" name="You Walk With Me 4/6"/>
          <p:cNvSpPr txBox="1"/>
          <p:nvPr/>
        </p:nvSpPr>
        <p:spPr>
          <a:xfrm>
            <a:off x="16340022" y="12731750"/>
            <a:ext cx="7587190" cy="749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700">
                <a:latin typeface="Avenir Heavy"/>
                <a:ea typeface="Avenir Heavy"/>
                <a:cs typeface="Avenir Heavy"/>
                <a:sym typeface="Avenir Heavy"/>
              </a:defRPr>
            </a:lvl1pPr>
          </a:lstStyle>
          <a:p>
            <a:pPr/>
            <a:r>
              <a:t>You Walk With Me 4/6</a:t>
            </a:r>
          </a:p>
        </p:txBody>
      </p:sp>
      <p:sp>
        <p:nvSpPr>
          <p:cNvPr id="155" name="Yes, those who trust in Him, they need not be afraid;…"/>
          <p:cNvSpPr txBox="1"/>
          <p:nvPr/>
        </p:nvSpPr>
        <p:spPr>
          <a:xfrm>
            <a:off x="1564902" y="11030910"/>
            <a:ext cx="20458558" cy="15265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63500" dir="27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lnSpc>
                <a:spcPct val="120000"/>
              </a:lnSpc>
              <a:defRPr cap="all" spc="816" sz="5100">
                <a:latin typeface="蘋果儷中黑"/>
                <a:ea typeface="蘋果儷中黑"/>
                <a:cs typeface="蘋果儷中黑"/>
                <a:sym typeface="蘋果儷中黑"/>
              </a:defRPr>
            </a:pPr>
            <a:r>
              <a:t>Yes, those who trust in Him, they need not be afraid;</a:t>
            </a:r>
          </a:p>
          <a:p>
            <a:pPr>
              <a:lnSpc>
                <a:spcPct val="120000"/>
              </a:lnSpc>
              <a:defRPr cap="all" spc="816" sz="5100">
                <a:latin typeface="蘋果儷中黑"/>
                <a:ea typeface="蘋果儷中黑"/>
                <a:cs typeface="蘋果儷中黑"/>
                <a:sym typeface="蘋果儷中黑"/>
              </a:defRPr>
            </a:pPr>
            <a:r>
              <a:t> Those trusting in Him He won't cast away!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風風雨雨的時候,才知道祢的溫柔…"/>
          <p:cNvSpPr txBox="1"/>
          <p:nvPr>
            <p:ph type="ctrTitle"/>
          </p:nvPr>
        </p:nvSpPr>
        <p:spPr>
          <a:xfrm>
            <a:off x="569946" y="769644"/>
            <a:ext cx="23244108" cy="4551047"/>
          </a:xfrm>
          <a:prstGeom prst="rect">
            <a:avLst/>
          </a:prstGeom>
          <a:effectLst>
            <a:outerShdw sx="100000" sy="100000" kx="0" ky="0" algn="b" rotWithShape="0" blurRad="50800" dist="63500" dir="2700000">
              <a:srgbClr val="0D0102">
                <a:alpha val="50000"/>
              </a:srgbClr>
            </a:outerShdw>
          </a:effectLst>
        </p:spPr>
        <p:txBody>
          <a:bodyPr anchor="ctr"/>
          <a:lstStyle/>
          <a:p>
            <a:pPr algn="ctr">
              <a:defRPr b="1" spc="1679" sz="10500">
                <a:latin typeface="Avenir Next Condensed Regular"/>
                <a:ea typeface="Avenir Next Condensed Regular"/>
                <a:cs typeface="Avenir Next Condensed Regular"/>
                <a:sym typeface="Avenir Next Condensed Regular"/>
              </a:defRPr>
            </a:pPr>
            <a:r>
              <a:t>風風雨雨的時候,才知道祢的溫柔</a:t>
            </a:r>
          </a:p>
          <a:p>
            <a:pPr algn="ctr">
              <a:defRPr b="1" spc="1679" sz="10500">
                <a:latin typeface="Avenir Next Condensed Regular"/>
                <a:ea typeface="Avenir Next Condensed Regular"/>
                <a:cs typeface="Avenir Next Condensed Regular"/>
                <a:sym typeface="Avenir Next Condensed Regular"/>
              </a:defRPr>
            </a:pPr>
            <a:r>
              <a:t> 多年前幾年後,仍然相信祢恩手</a:t>
            </a:r>
          </a:p>
        </p:txBody>
      </p:sp>
      <p:sp>
        <p:nvSpPr>
          <p:cNvPr id="158" name="You Walk With Me 1/6"/>
          <p:cNvSpPr txBox="1"/>
          <p:nvPr/>
        </p:nvSpPr>
        <p:spPr>
          <a:xfrm>
            <a:off x="16340022" y="12763499"/>
            <a:ext cx="7587190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400">
                <a:latin typeface="Avenir Heavy"/>
                <a:ea typeface="Avenir Heavy"/>
                <a:cs typeface="Avenir Heavy"/>
                <a:sym typeface="Avenir Heavy"/>
              </a:defRPr>
            </a:lvl1pPr>
          </a:lstStyle>
          <a:p>
            <a:pPr/>
            <a:r>
              <a:t>You Walk With Me 1/6</a:t>
            </a:r>
          </a:p>
        </p:txBody>
      </p:sp>
      <p:sp>
        <p:nvSpPr>
          <p:cNvPr id="159" name="It's through times of wind and rain That I learn…"/>
          <p:cNvSpPr txBox="1"/>
          <p:nvPr/>
        </p:nvSpPr>
        <p:spPr>
          <a:xfrm>
            <a:off x="3040868" y="10575918"/>
            <a:ext cx="18302263" cy="196850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63500" dir="27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cap="all" spc="783" sz="4900">
                <a:latin typeface="蘋果儷中黑"/>
                <a:ea typeface="蘋果儷中黑"/>
                <a:cs typeface="蘋果儷中黑"/>
                <a:sym typeface="蘋果儷中黑"/>
              </a:defRPr>
            </a:pPr>
            <a:r>
              <a:t>It's through times of wind and rain That I learn </a:t>
            </a:r>
          </a:p>
          <a:p>
            <a:pPr>
              <a:defRPr cap="all" spc="783" sz="4900">
                <a:latin typeface="蘋果儷中黑"/>
                <a:ea typeface="蘋果儷中黑"/>
                <a:cs typeface="蘋果儷中黑"/>
                <a:sym typeface="蘋果儷中黑"/>
              </a:defRPr>
            </a:pPr>
            <a:r>
              <a:t>Your gentle touch; Every time, come what may, </a:t>
            </a:r>
          </a:p>
          <a:p>
            <a:pPr>
              <a:defRPr cap="all" spc="783" sz="4900">
                <a:latin typeface="蘋果儷中黑"/>
                <a:ea typeface="蘋果儷中黑"/>
                <a:cs typeface="蘋果儷中黑"/>
                <a:sym typeface="蘋果儷中黑"/>
              </a:defRPr>
            </a:pPr>
            <a:r>
              <a:t>In Your grace I'll place my trust.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一年年的長大,一次次的切慕…"/>
          <p:cNvSpPr txBox="1"/>
          <p:nvPr>
            <p:ph type="ctrTitle"/>
          </p:nvPr>
        </p:nvSpPr>
        <p:spPr>
          <a:xfrm>
            <a:off x="-184282" y="371824"/>
            <a:ext cx="24424948" cy="5222185"/>
          </a:xfrm>
          <a:prstGeom prst="rect">
            <a:avLst/>
          </a:prstGeom>
          <a:effectLst>
            <a:outerShdw sx="100000" sy="100000" kx="0" ky="0" algn="b" rotWithShape="0" blurRad="50800" dist="63500" dir="2700000">
              <a:srgbClr val="000000">
                <a:alpha val="50000"/>
              </a:srgbClr>
            </a:outerShdw>
          </a:effectLst>
        </p:spPr>
        <p:txBody>
          <a:bodyPr anchor="ctr"/>
          <a:lstStyle/>
          <a:p>
            <a:pPr algn="ctr">
              <a:defRPr b="1" spc="1856" sz="11600">
                <a:latin typeface="Avenir Next Condensed Regular"/>
                <a:ea typeface="Avenir Next Condensed Regular"/>
                <a:cs typeface="Avenir Next Condensed Regular"/>
                <a:sym typeface="Avenir Next Condensed Regular"/>
              </a:defRPr>
            </a:pPr>
            <a:r>
              <a:t>一年年的長大,一次次的切慕</a:t>
            </a:r>
          </a:p>
          <a:p>
            <a:pPr algn="ctr">
              <a:defRPr b="1" spc="1856" sz="11600">
                <a:latin typeface="Avenir Next Condensed Regular"/>
                <a:ea typeface="Avenir Next Condensed Regular"/>
                <a:cs typeface="Avenir Next Condensed Regular"/>
                <a:sym typeface="Avenir Next Condensed Regular"/>
              </a:defRPr>
            </a:pPr>
            <a:r>
              <a:t> 祢都陪我安慰我,憐憫我</a:t>
            </a:r>
          </a:p>
        </p:txBody>
      </p:sp>
      <p:sp>
        <p:nvSpPr>
          <p:cNvPr id="162" name="You Walk With Me 2/6"/>
          <p:cNvSpPr txBox="1"/>
          <p:nvPr/>
        </p:nvSpPr>
        <p:spPr>
          <a:xfrm>
            <a:off x="16340022" y="12744450"/>
            <a:ext cx="7587190" cy="72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600">
                <a:latin typeface="Avenir Heavy"/>
                <a:ea typeface="Avenir Heavy"/>
                <a:cs typeface="Avenir Heavy"/>
                <a:sym typeface="Avenir Heavy"/>
              </a:defRPr>
            </a:lvl1pPr>
          </a:lstStyle>
          <a:p>
            <a:pPr/>
            <a:r>
              <a:t>You Walk With Me 2/6</a:t>
            </a:r>
          </a:p>
        </p:txBody>
      </p:sp>
      <p:sp>
        <p:nvSpPr>
          <p:cNvPr id="163" name="Every year I travel through, Always I'll seek after You;…"/>
          <p:cNvSpPr txBox="1"/>
          <p:nvPr/>
        </p:nvSpPr>
        <p:spPr>
          <a:xfrm>
            <a:off x="1521962" y="10773497"/>
            <a:ext cx="21340077" cy="15265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63500" dir="27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lnSpc>
                <a:spcPct val="120000"/>
              </a:lnSpc>
              <a:defRPr cap="all" spc="816" sz="5100">
                <a:latin typeface="蘋果儷中黑"/>
                <a:ea typeface="蘋果儷中黑"/>
                <a:cs typeface="蘋果儷中黑"/>
                <a:sym typeface="蘋果儷中黑"/>
              </a:defRPr>
            </a:pPr>
            <a:r>
              <a:t>Every year I travel through, Always I'll seek after You;</a:t>
            </a:r>
          </a:p>
          <a:p>
            <a:pPr>
              <a:lnSpc>
                <a:spcPct val="120000"/>
              </a:lnSpc>
              <a:defRPr cap="all" spc="816" sz="5100">
                <a:latin typeface="蘋果儷中黑"/>
                <a:ea typeface="蘋果儷中黑"/>
                <a:cs typeface="蘋果儷中黑"/>
                <a:sym typeface="蘋果儷中黑"/>
              </a:defRPr>
            </a:pPr>
            <a:r>
              <a:t> Comforting and gracious, You Walk with me!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祢說會陪我走過春夏秋冬…"/>
          <p:cNvSpPr txBox="1"/>
          <p:nvPr>
            <p:ph type="ctrTitle"/>
          </p:nvPr>
        </p:nvSpPr>
        <p:spPr>
          <a:xfrm>
            <a:off x="28705" y="910051"/>
            <a:ext cx="24326590" cy="5186077"/>
          </a:xfrm>
          <a:prstGeom prst="rect">
            <a:avLst/>
          </a:prstGeom>
          <a:effectLst>
            <a:outerShdw sx="100000" sy="100000" kx="0" ky="0" algn="b" rotWithShape="0" blurRad="50800" dist="63500" dir="2700000">
              <a:srgbClr val="000000">
                <a:alpha val="50000"/>
              </a:srgbClr>
            </a:outerShdw>
          </a:effectLst>
        </p:spPr>
        <p:txBody>
          <a:bodyPr anchor="ctr"/>
          <a:lstStyle/>
          <a:p>
            <a:pPr algn="ctr">
              <a:defRPr b="1" spc="1856" sz="11600">
                <a:latin typeface="Avenir Next Condensed Regular"/>
                <a:ea typeface="Avenir Next Condensed Regular"/>
                <a:cs typeface="Avenir Next Condensed Regular"/>
                <a:sym typeface="Avenir Next Condensed Regular"/>
              </a:defRPr>
            </a:pPr>
            <a:r>
              <a:t>祢說會陪我走過春夏秋冬</a:t>
            </a:r>
          </a:p>
          <a:p>
            <a:pPr algn="ctr">
              <a:defRPr b="1" spc="1856" sz="11600">
                <a:latin typeface="Avenir Next Condensed Regular"/>
                <a:ea typeface="Avenir Next Condensed Regular"/>
                <a:cs typeface="Avenir Next Condensed Regular"/>
                <a:sym typeface="Avenir Next Condensed Regular"/>
              </a:defRPr>
            </a:pPr>
            <a:r>
              <a:t> 疼我引導我,保護我</a:t>
            </a:r>
          </a:p>
        </p:txBody>
      </p:sp>
      <p:sp>
        <p:nvSpPr>
          <p:cNvPr id="166" name="You Walk With Me 3/6"/>
          <p:cNvSpPr txBox="1"/>
          <p:nvPr/>
        </p:nvSpPr>
        <p:spPr>
          <a:xfrm>
            <a:off x="16340022" y="12731750"/>
            <a:ext cx="7587190" cy="749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700">
                <a:latin typeface="Avenir Heavy"/>
                <a:ea typeface="Avenir Heavy"/>
                <a:cs typeface="Avenir Heavy"/>
                <a:sym typeface="Avenir Heavy"/>
              </a:defRPr>
            </a:lvl1pPr>
          </a:lstStyle>
          <a:p>
            <a:pPr/>
            <a:r>
              <a:t>You Walk With Me 3/6</a:t>
            </a:r>
          </a:p>
        </p:txBody>
      </p:sp>
      <p:sp>
        <p:nvSpPr>
          <p:cNvPr id="167" name="I know You'll walk with me through all of my days,…"/>
          <p:cNvSpPr txBox="1"/>
          <p:nvPr/>
        </p:nvSpPr>
        <p:spPr>
          <a:xfrm>
            <a:off x="1585939" y="11124515"/>
            <a:ext cx="20229273" cy="15265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63500" dir="27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lnSpc>
                <a:spcPct val="120000"/>
              </a:lnSpc>
              <a:defRPr cap="all" spc="816" sz="5100">
                <a:latin typeface="蘋果儷中黑"/>
                <a:ea typeface="蘋果儷中黑"/>
                <a:cs typeface="蘋果儷中黑"/>
                <a:sym typeface="蘋果儷中黑"/>
              </a:defRPr>
            </a:pPr>
            <a:r>
              <a:t>I know You'll walk with me through all of my days,</a:t>
            </a:r>
          </a:p>
          <a:p>
            <a:pPr>
              <a:lnSpc>
                <a:spcPct val="120000"/>
              </a:lnSpc>
              <a:defRPr cap="all" spc="816" sz="5100">
                <a:latin typeface="蘋果儷中黑"/>
                <a:ea typeface="蘋果儷中黑"/>
                <a:cs typeface="蘋果儷中黑"/>
                <a:sym typeface="蘋果儷中黑"/>
              </a:defRPr>
            </a:pPr>
            <a:r>
              <a:t> Loving and guiding, shielding me!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倚靠耶和華的人什麼也不怕…"/>
          <p:cNvSpPr txBox="1"/>
          <p:nvPr>
            <p:ph type="ctrTitle"/>
          </p:nvPr>
        </p:nvSpPr>
        <p:spPr>
          <a:xfrm>
            <a:off x="483244" y="371824"/>
            <a:ext cx="23417512" cy="5373561"/>
          </a:xfrm>
          <a:prstGeom prst="rect">
            <a:avLst/>
          </a:prstGeom>
          <a:effectLst>
            <a:outerShdw sx="100000" sy="100000" kx="0" ky="0" algn="b" rotWithShape="0" blurRad="50800" dist="63500" dir="2700000">
              <a:srgbClr val="000000">
                <a:alpha val="50000"/>
              </a:srgbClr>
            </a:outerShdw>
          </a:effectLst>
        </p:spPr>
        <p:txBody>
          <a:bodyPr anchor="ctr"/>
          <a:lstStyle/>
          <a:p>
            <a:pPr algn="ctr">
              <a:defRPr b="1" spc="1856" sz="11600">
                <a:latin typeface="Avenir Next Condensed Regular"/>
                <a:ea typeface="Avenir Next Condensed Regular"/>
                <a:cs typeface="Avenir Next Condensed Regular"/>
                <a:sym typeface="Avenir Next Condensed Regular"/>
              </a:defRPr>
            </a:pPr>
            <a:r>
              <a:t>倚靠耶和華的人什麼也不怕</a:t>
            </a:r>
          </a:p>
          <a:p>
            <a:pPr algn="ctr">
              <a:defRPr b="1" spc="1856" sz="11600">
                <a:latin typeface="Avenir Next Condensed Regular"/>
                <a:ea typeface="Avenir Next Condensed Regular"/>
                <a:cs typeface="Avenir Next Condensed Regular"/>
                <a:sym typeface="Avenir Next Condensed Regular"/>
              </a:defRPr>
            </a:pPr>
            <a:r>
              <a:t> 倚靠耶和華 一個不撇下</a:t>
            </a:r>
          </a:p>
        </p:txBody>
      </p:sp>
      <p:sp>
        <p:nvSpPr>
          <p:cNvPr id="170" name="You Walk With Me 4/6"/>
          <p:cNvSpPr txBox="1"/>
          <p:nvPr/>
        </p:nvSpPr>
        <p:spPr>
          <a:xfrm>
            <a:off x="16340022" y="12731750"/>
            <a:ext cx="7587190" cy="749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700">
                <a:latin typeface="Avenir Heavy"/>
                <a:ea typeface="Avenir Heavy"/>
                <a:cs typeface="Avenir Heavy"/>
                <a:sym typeface="Avenir Heavy"/>
              </a:defRPr>
            </a:lvl1pPr>
          </a:lstStyle>
          <a:p>
            <a:pPr/>
            <a:r>
              <a:t>You Walk With Me 4/6</a:t>
            </a:r>
          </a:p>
        </p:txBody>
      </p:sp>
      <p:sp>
        <p:nvSpPr>
          <p:cNvPr id="171" name="Yes, those who trust in Him, they need not be afraid;…"/>
          <p:cNvSpPr txBox="1"/>
          <p:nvPr/>
        </p:nvSpPr>
        <p:spPr>
          <a:xfrm>
            <a:off x="1564902" y="11030910"/>
            <a:ext cx="20458558" cy="152654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50800" dist="63500" dir="27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lnSpc>
                <a:spcPct val="120000"/>
              </a:lnSpc>
              <a:defRPr cap="all" spc="816" sz="5100">
                <a:latin typeface="蘋果儷中黑"/>
                <a:ea typeface="蘋果儷中黑"/>
                <a:cs typeface="蘋果儷中黑"/>
                <a:sym typeface="蘋果儷中黑"/>
              </a:defRPr>
            </a:pPr>
            <a:r>
              <a:t>Yes, those who trust in Him, they need not be afraid;</a:t>
            </a:r>
          </a:p>
          <a:p>
            <a:pPr>
              <a:lnSpc>
                <a:spcPct val="120000"/>
              </a:lnSpc>
              <a:defRPr cap="all" spc="816" sz="5100">
                <a:latin typeface="蘋果儷中黑"/>
                <a:ea typeface="蘋果儷中黑"/>
                <a:cs typeface="蘋果儷中黑"/>
                <a:sym typeface="蘋果儷中黑"/>
              </a:defRPr>
            </a:pPr>
            <a:r>
              <a:t> Those trusting in Him He won't cast away!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New_Template1">
  <a:themeElements>
    <a:clrScheme name="New_Template1">
      <a:dk1>
        <a:srgbClr val="000000"/>
      </a:dk1>
      <a:lt1>
        <a:srgbClr val="FFFFFF"/>
      </a:lt1>
      <a:dk2>
        <a:srgbClr val="4F4F4F"/>
      </a:dk2>
      <a:lt2>
        <a:srgbClr val="BFBFBF"/>
      </a:lt2>
      <a:accent1>
        <a:srgbClr val="1B6BBC"/>
      </a:accent1>
      <a:accent2>
        <a:srgbClr val="42AAC9"/>
      </a:accent2>
      <a:accent3>
        <a:srgbClr val="518C15"/>
      </a:accent3>
      <a:accent4>
        <a:srgbClr val="DE9000"/>
      </a:accent4>
      <a:accent5>
        <a:srgbClr val="DB2800"/>
      </a:accent5>
      <a:accent6>
        <a:srgbClr val="B130C2"/>
      </a:accent6>
      <a:hlink>
        <a:srgbClr val="0000FF"/>
      </a:hlink>
      <a:folHlink>
        <a:srgbClr val="FF00FF"/>
      </a:folHlink>
    </a:clrScheme>
    <a:fontScheme name="New_Template1">
      <a:majorFont>
        <a:latin typeface="Avenir Light"/>
        <a:ea typeface="Avenir Light"/>
        <a:cs typeface="Avenir Light"/>
      </a:majorFont>
      <a:minorFont>
        <a:latin typeface="Avenir Light"/>
        <a:ea typeface="Avenir Light"/>
        <a:cs typeface="Avenir Light"/>
      </a:minorFont>
    </a:fontScheme>
    <a:fmtScheme name="New_Templat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hueOff val="450000"/>
            <a:satOff val="-18071"/>
            <a:lumOff val="-1460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all" i="0" spc="512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Avenir Medium"/>
            <a:ea typeface="Avenir Medium"/>
            <a:cs typeface="Avenir Medium"/>
            <a:sym typeface="Avenir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5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Avenir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New_Template1">
  <a:themeElements>
    <a:clrScheme name="New_Template1">
      <a:dk1>
        <a:srgbClr val="000000"/>
      </a:dk1>
      <a:lt1>
        <a:srgbClr val="FFFFFF"/>
      </a:lt1>
      <a:dk2>
        <a:srgbClr val="4F4F4F"/>
      </a:dk2>
      <a:lt2>
        <a:srgbClr val="BFBFBF"/>
      </a:lt2>
      <a:accent1>
        <a:srgbClr val="1B6BBC"/>
      </a:accent1>
      <a:accent2>
        <a:srgbClr val="42AAC9"/>
      </a:accent2>
      <a:accent3>
        <a:srgbClr val="518C15"/>
      </a:accent3>
      <a:accent4>
        <a:srgbClr val="DE9000"/>
      </a:accent4>
      <a:accent5>
        <a:srgbClr val="DB2800"/>
      </a:accent5>
      <a:accent6>
        <a:srgbClr val="B130C2"/>
      </a:accent6>
      <a:hlink>
        <a:srgbClr val="0000FF"/>
      </a:hlink>
      <a:folHlink>
        <a:srgbClr val="FF00FF"/>
      </a:folHlink>
    </a:clrScheme>
    <a:fontScheme name="New_Template1">
      <a:majorFont>
        <a:latin typeface="Avenir Light"/>
        <a:ea typeface="Avenir Light"/>
        <a:cs typeface="Avenir Light"/>
      </a:majorFont>
      <a:minorFont>
        <a:latin typeface="Avenir Light"/>
        <a:ea typeface="Avenir Light"/>
        <a:cs typeface="Avenir Light"/>
      </a:minorFont>
    </a:fontScheme>
    <a:fmtScheme name="New_Templat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hueOff val="450000"/>
            <a:satOff val="-18071"/>
            <a:lumOff val="-1460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all" i="0" spc="512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Avenir Medium"/>
            <a:ea typeface="Avenir Medium"/>
            <a:cs typeface="Avenir Medium"/>
            <a:sym typeface="Avenir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5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Avenir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